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5" r:id="rId2"/>
    <p:sldId id="343" r:id="rId3"/>
    <p:sldId id="344" r:id="rId4"/>
    <p:sldId id="307" r:id="rId5"/>
    <p:sldId id="455" r:id="rId6"/>
    <p:sldId id="456" r:id="rId7"/>
    <p:sldId id="451" r:id="rId8"/>
    <p:sldId id="490" r:id="rId9"/>
    <p:sldId id="491" r:id="rId10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152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FF2A5BA-161A-15A0-62EA-41E58B68F4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2"/>
            <a:ext cx="6328252" cy="6858000"/>
          </a:xfrm>
          <a:custGeom>
            <a:avLst/>
            <a:gdLst>
              <a:gd name="connsiteX0" fmla="*/ 6081835 w 6328252"/>
              <a:gd name="connsiteY0" fmla="*/ 0 h 6858000"/>
              <a:gd name="connsiteX1" fmla="*/ 6114414 w 6328252"/>
              <a:gd name="connsiteY1" fmla="*/ 75308 h 6858000"/>
              <a:gd name="connsiteX2" fmla="*/ 5654389 w 6328252"/>
              <a:gd name="connsiteY2" fmla="*/ 2676938 h 6858000"/>
              <a:gd name="connsiteX3" fmla="*/ 3799638 w 6328252"/>
              <a:gd name="connsiteY3" fmla="*/ 3711484 h 6858000"/>
              <a:gd name="connsiteX4" fmla="*/ 2760762 w 6328252"/>
              <a:gd name="connsiteY4" fmla="*/ 5426923 h 6858000"/>
              <a:gd name="connsiteX5" fmla="*/ 3497741 w 6328252"/>
              <a:gd name="connsiteY5" fmla="*/ 6822304 h 6858000"/>
              <a:gd name="connsiteX6" fmla="*/ 3513829 w 6328252"/>
              <a:gd name="connsiteY6" fmla="*/ 6858000 h 6858000"/>
              <a:gd name="connsiteX7" fmla="*/ 0 w 6328252"/>
              <a:gd name="connsiteY7" fmla="*/ 6858000 h 6858000"/>
              <a:gd name="connsiteX8" fmla="*/ 1 w 6328252"/>
              <a:gd name="connsiteY8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28252" h="6858000">
                <a:moveTo>
                  <a:pt x="6081835" y="0"/>
                </a:moveTo>
                <a:lnTo>
                  <a:pt x="6114414" y="75308"/>
                </a:lnTo>
                <a:cubicBezTo>
                  <a:pt x="6463915" y="964442"/>
                  <a:pt x="6434012" y="2038953"/>
                  <a:pt x="5654389" y="2676938"/>
                </a:cubicBezTo>
                <a:cubicBezTo>
                  <a:pt x="5105393" y="3126104"/>
                  <a:pt x="4403867" y="3340327"/>
                  <a:pt x="3799638" y="3711484"/>
                </a:cubicBezTo>
                <a:cubicBezTo>
                  <a:pt x="3195407" y="4082642"/>
                  <a:pt x="2651411" y="4725719"/>
                  <a:pt x="2760762" y="5426923"/>
                </a:cubicBezTo>
                <a:cubicBezTo>
                  <a:pt x="2842610" y="5950139"/>
                  <a:pt x="3260974" y="6348382"/>
                  <a:pt x="3497741" y="6822304"/>
                </a:cubicBezTo>
                <a:lnTo>
                  <a:pt x="3513829" y="6858000"/>
                </a:lnTo>
                <a:lnTo>
                  <a:pt x="0" y="6858000"/>
                </a:lnTo>
                <a:lnTo>
                  <a:pt x="1" y="1"/>
                </a:ln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67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6681E4C-69C1-F772-300C-60F2591372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67688" y="0"/>
            <a:ext cx="4024312" cy="6858000"/>
          </a:xfrm>
          <a:prstGeom prst="rect">
            <a:avLst/>
          </a:pr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674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5323960-BCF0-607B-5BDF-3FA32E8C32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128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18E51E53-14FB-C9D4-FE00-876971AC0B2C}"/>
              </a:ext>
            </a:extLst>
          </p:cNvPr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4344601" y="974398"/>
            <a:ext cx="3502572" cy="6348528"/>
          </a:xfrm>
          <a:custGeom>
            <a:avLst/>
            <a:gdLst>
              <a:gd name="connsiteX0" fmla="*/ 540818 w 3856038"/>
              <a:gd name="connsiteY0" fmla="*/ 33 h 8234879"/>
              <a:gd name="connsiteX1" fmla="*/ 790982 w 3856038"/>
              <a:gd name="connsiteY1" fmla="*/ 4667 h 8234879"/>
              <a:gd name="connsiteX2" fmla="*/ 845532 w 3856038"/>
              <a:gd name="connsiteY2" fmla="*/ 82184 h 8234879"/>
              <a:gd name="connsiteX3" fmla="*/ 937586 w 3856038"/>
              <a:gd name="connsiteY3" fmla="*/ 281030 h 8234879"/>
              <a:gd name="connsiteX4" fmla="*/ 1070554 w 3856038"/>
              <a:gd name="connsiteY4" fmla="*/ 328214 h 8234879"/>
              <a:gd name="connsiteX5" fmla="*/ 2754800 w 3856038"/>
              <a:gd name="connsiteY5" fmla="*/ 324844 h 8234879"/>
              <a:gd name="connsiteX6" fmla="*/ 3000278 w 3856038"/>
              <a:gd name="connsiteY6" fmla="*/ 115886 h 8234879"/>
              <a:gd name="connsiteX7" fmla="*/ 3133244 w 3856038"/>
              <a:gd name="connsiteY7" fmla="*/ 4667 h 8234879"/>
              <a:gd name="connsiteX8" fmla="*/ 3515098 w 3856038"/>
              <a:gd name="connsiteY8" fmla="*/ 14778 h 8234879"/>
              <a:gd name="connsiteX9" fmla="*/ 3842400 w 3856038"/>
              <a:gd name="connsiteY9" fmla="*/ 318103 h 8234879"/>
              <a:gd name="connsiteX10" fmla="*/ 3856038 w 3856038"/>
              <a:gd name="connsiteY10" fmla="*/ 486617 h 8234879"/>
              <a:gd name="connsiteX11" fmla="*/ 3856038 w 3856038"/>
              <a:gd name="connsiteY11" fmla="*/ 7749560 h 8234879"/>
              <a:gd name="connsiteX12" fmla="*/ 3821944 w 3856038"/>
              <a:gd name="connsiteY12" fmla="*/ 7995590 h 8234879"/>
              <a:gd name="connsiteX13" fmla="*/ 3634426 w 3856038"/>
              <a:gd name="connsiteY13" fmla="*/ 8194436 h 8234879"/>
              <a:gd name="connsiteX14" fmla="*/ 3378722 w 3856038"/>
              <a:gd name="connsiteY14" fmla="*/ 8234879 h 8234879"/>
              <a:gd name="connsiteX15" fmla="*/ 470498 w 3856038"/>
              <a:gd name="connsiteY15" fmla="*/ 8234879 h 8234879"/>
              <a:gd name="connsiteX16" fmla="*/ 279571 w 3856038"/>
              <a:gd name="connsiteY16" fmla="*/ 8214658 h 8234879"/>
              <a:gd name="connsiteX17" fmla="*/ 10228 w 3856038"/>
              <a:gd name="connsiteY17" fmla="*/ 7897852 h 8234879"/>
              <a:gd name="connsiteX18" fmla="*/ 0 w 3856038"/>
              <a:gd name="connsiteY18" fmla="*/ 7709116 h 8234879"/>
              <a:gd name="connsiteX19" fmla="*/ 0 w 3856038"/>
              <a:gd name="connsiteY19" fmla="*/ 4109662 h 8234879"/>
              <a:gd name="connsiteX20" fmla="*/ 0 w 3856038"/>
              <a:gd name="connsiteY20" fmla="*/ 513579 h 8234879"/>
              <a:gd name="connsiteX21" fmla="*/ 40913 w 3856038"/>
              <a:gd name="connsiteY21" fmla="*/ 220365 h 8234879"/>
              <a:gd name="connsiteX22" fmla="*/ 293209 w 3856038"/>
              <a:gd name="connsiteY22" fmla="*/ 18149 h 8234879"/>
              <a:gd name="connsiteX23" fmla="*/ 540818 w 3856038"/>
              <a:gd name="connsiteY23" fmla="*/ 33 h 8234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56038" h="8234879">
                <a:moveTo>
                  <a:pt x="540818" y="33"/>
                </a:moveTo>
                <a:cubicBezTo>
                  <a:pt x="623922" y="455"/>
                  <a:pt x="707452" y="4667"/>
                  <a:pt x="790982" y="4667"/>
                </a:cubicBezTo>
                <a:cubicBezTo>
                  <a:pt x="842124" y="4667"/>
                  <a:pt x="842124" y="45111"/>
                  <a:pt x="845532" y="82184"/>
                </a:cubicBezTo>
                <a:cubicBezTo>
                  <a:pt x="855760" y="159700"/>
                  <a:pt x="862580" y="233846"/>
                  <a:pt x="937586" y="281030"/>
                </a:cubicBezTo>
                <a:cubicBezTo>
                  <a:pt x="978500" y="307992"/>
                  <a:pt x="1019412" y="328214"/>
                  <a:pt x="1070554" y="328214"/>
                </a:cubicBezTo>
                <a:cubicBezTo>
                  <a:pt x="1633106" y="324844"/>
                  <a:pt x="2192248" y="328214"/>
                  <a:pt x="2754800" y="324844"/>
                </a:cubicBezTo>
                <a:cubicBezTo>
                  <a:pt x="2908224" y="324844"/>
                  <a:pt x="2976412" y="264179"/>
                  <a:pt x="3000278" y="115886"/>
                </a:cubicBezTo>
                <a:cubicBezTo>
                  <a:pt x="3020734" y="4667"/>
                  <a:pt x="3020734" y="1297"/>
                  <a:pt x="3133244" y="4667"/>
                </a:cubicBezTo>
                <a:cubicBezTo>
                  <a:pt x="3259392" y="4667"/>
                  <a:pt x="3385540" y="-2073"/>
                  <a:pt x="3515098" y="14778"/>
                </a:cubicBezTo>
                <a:cubicBezTo>
                  <a:pt x="3702614" y="35000"/>
                  <a:pt x="3811716" y="132738"/>
                  <a:pt x="3842400" y="318103"/>
                </a:cubicBezTo>
                <a:cubicBezTo>
                  <a:pt x="3849220" y="372027"/>
                  <a:pt x="3856038" y="429322"/>
                  <a:pt x="3856038" y="486617"/>
                </a:cubicBezTo>
                <a:cubicBezTo>
                  <a:pt x="3856038" y="2906474"/>
                  <a:pt x="3856038" y="5326332"/>
                  <a:pt x="3856038" y="7749560"/>
                </a:cubicBezTo>
                <a:cubicBezTo>
                  <a:pt x="3856038" y="7833816"/>
                  <a:pt x="3845810" y="7914703"/>
                  <a:pt x="3821944" y="7995590"/>
                </a:cubicBezTo>
                <a:cubicBezTo>
                  <a:pt x="3794668" y="8093328"/>
                  <a:pt x="3729890" y="8157362"/>
                  <a:pt x="3634426" y="8194436"/>
                </a:cubicBezTo>
                <a:cubicBezTo>
                  <a:pt x="3552602" y="8224768"/>
                  <a:pt x="3467366" y="8234879"/>
                  <a:pt x="3378722" y="8234879"/>
                </a:cubicBezTo>
                <a:cubicBezTo>
                  <a:pt x="2410450" y="8234879"/>
                  <a:pt x="1438770" y="8234879"/>
                  <a:pt x="470498" y="8234879"/>
                </a:cubicBezTo>
                <a:cubicBezTo>
                  <a:pt x="405719" y="8234879"/>
                  <a:pt x="340941" y="8231508"/>
                  <a:pt x="279571" y="8214658"/>
                </a:cubicBezTo>
                <a:cubicBezTo>
                  <a:pt x="115920" y="8170844"/>
                  <a:pt x="30685" y="8062995"/>
                  <a:pt x="10228" y="7897852"/>
                </a:cubicBezTo>
                <a:cubicBezTo>
                  <a:pt x="3409" y="7833816"/>
                  <a:pt x="0" y="7773152"/>
                  <a:pt x="0" y="7709116"/>
                </a:cubicBezTo>
                <a:cubicBezTo>
                  <a:pt x="0" y="6509298"/>
                  <a:pt x="0" y="5309480"/>
                  <a:pt x="0" y="4109662"/>
                </a:cubicBezTo>
                <a:cubicBezTo>
                  <a:pt x="0" y="2909845"/>
                  <a:pt x="0" y="1713397"/>
                  <a:pt x="0" y="513579"/>
                </a:cubicBezTo>
                <a:cubicBezTo>
                  <a:pt x="0" y="412471"/>
                  <a:pt x="0" y="314733"/>
                  <a:pt x="40913" y="220365"/>
                </a:cubicBezTo>
                <a:cubicBezTo>
                  <a:pt x="88645" y="105775"/>
                  <a:pt x="173880" y="41741"/>
                  <a:pt x="293209" y="18149"/>
                </a:cubicBezTo>
                <a:cubicBezTo>
                  <a:pt x="375035" y="2982"/>
                  <a:pt x="457713" y="-388"/>
                  <a:pt x="540818" y="33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  <a:ln>
            <a:noFill/>
          </a:ln>
          <a:effectLst/>
          <a:scene3d>
            <a:camera prst="isometricTopUp">
              <a:rot lat="0" lon="0" rev="0"/>
            </a:camera>
            <a:lightRig rig="threePt" dir="t"/>
          </a:scene3d>
        </p:spPr>
        <p:txBody>
          <a:bodyPr wrap="square" anchor="ctr">
            <a:noAutofit/>
          </a:bodyPr>
          <a:lstStyle>
            <a:lvl1pPr>
              <a:defRPr lang="en-US" sz="11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marL="0" lvl="0" indent="0" algn="ctr">
              <a:buFontTx/>
              <a:buNone/>
            </a:pPr>
            <a:r>
              <a:rPr lang="en-US" dirty="0"/>
              <a:t>Drop in here your images </a:t>
            </a:r>
          </a:p>
        </p:txBody>
      </p:sp>
    </p:spTree>
    <p:extLst>
      <p:ext uri="{BB962C8B-B14F-4D97-AF65-F5344CB8AC3E}">
        <p14:creationId xmlns:p14="http://schemas.microsoft.com/office/powerpoint/2010/main" val="3901821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5">
            <a:extLst>
              <a:ext uri="{FF2B5EF4-FFF2-40B4-BE49-F238E27FC236}">
                <a16:creationId xmlns:a16="http://schemas.microsoft.com/office/drawing/2014/main" id="{317E76BA-93F8-3EED-B05F-62EDD90FF02F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067459" y="2344810"/>
            <a:ext cx="1450070" cy="1447832"/>
          </a:xfrm>
          <a:custGeom>
            <a:avLst/>
            <a:gdLst>
              <a:gd name="connsiteX0" fmla="*/ 684854 w 1369708"/>
              <a:gd name="connsiteY0" fmla="*/ 0 h 1367592"/>
              <a:gd name="connsiteX1" fmla="*/ 1369708 w 1369708"/>
              <a:gd name="connsiteY1" fmla="*/ 683796 h 1367592"/>
              <a:gd name="connsiteX2" fmla="*/ 684854 w 1369708"/>
              <a:gd name="connsiteY2" fmla="*/ 1367592 h 1367592"/>
              <a:gd name="connsiteX3" fmla="*/ 0 w 1369708"/>
              <a:gd name="connsiteY3" fmla="*/ 683796 h 1367592"/>
              <a:gd name="connsiteX4" fmla="*/ 684854 w 1369708"/>
              <a:gd name="connsiteY4" fmla="*/ 0 h 1367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9708" h="1367592">
                <a:moveTo>
                  <a:pt x="684854" y="0"/>
                </a:moveTo>
                <a:cubicBezTo>
                  <a:pt x="1063089" y="0"/>
                  <a:pt x="1369708" y="306146"/>
                  <a:pt x="1369708" y="683796"/>
                </a:cubicBezTo>
                <a:cubicBezTo>
                  <a:pt x="1369708" y="1061446"/>
                  <a:pt x="1063089" y="1367592"/>
                  <a:pt x="684854" y="1367592"/>
                </a:cubicBezTo>
                <a:cubicBezTo>
                  <a:pt x="306620" y="1367592"/>
                  <a:pt x="0" y="1061446"/>
                  <a:pt x="0" y="683796"/>
                </a:cubicBezTo>
                <a:cubicBezTo>
                  <a:pt x="0" y="306146"/>
                  <a:pt x="306620" y="0"/>
                  <a:pt x="684854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  <a:ln w="50800">
            <a:solidFill>
              <a:schemeClr val="bg1">
                <a:lumMod val="95000"/>
              </a:schemeClr>
            </a:solidFill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lang="en-US" sz="110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Add Picture</a:t>
            </a:r>
          </a:p>
        </p:txBody>
      </p:sp>
      <p:sp>
        <p:nvSpPr>
          <p:cNvPr id="4" name="Picture Placeholder 26">
            <a:extLst>
              <a:ext uri="{FF2B5EF4-FFF2-40B4-BE49-F238E27FC236}">
                <a16:creationId xmlns:a16="http://schemas.microsoft.com/office/drawing/2014/main" id="{A5D069F5-F5BD-13E7-DF14-1FB0E770248F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9674473" y="2344810"/>
            <a:ext cx="1450070" cy="1447832"/>
          </a:xfrm>
          <a:custGeom>
            <a:avLst/>
            <a:gdLst>
              <a:gd name="connsiteX0" fmla="*/ 684854 w 1369708"/>
              <a:gd name="connsiteY0" fmla="*/ 0 h 1367592"/>
              <a:gd name="connsiteX1" fmla="*/ 1369708 w 1369708"/>
              <a:gd name="connsiteY1" fmla="*/ 683796 h 1367592"/>
              <a:gd name="connsiteX2" fmla="*/ 684854 w 1369708"/>
              <a:gd name="connsiteY2" fmla="*/ 1367592 h 1367592"/>
              <a:gd name="connsiteX3" fmla="*/ 0 w 1369708"/>
              <a:gd name="connsiteY3" fmla="*/ 683796 h 1367592"/>
              <a:gd name="connsiteX4" fmla="*/ 684854 w 1369708"/>
              <a:gd name="connsiteY4" fmla="*/ 0 h 1367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9708" h="1367592">
                <a:moveTo>
                  <a:pt x="684854" y="0"/>
                </a:moveTo>
                <a:cubicBezTo>
                  <a:pt x="1063089" y="0"/>
                  <a:pt x="1369708" y="306146"/>
                  <a:pt x="1369708" y="683796"/>
                </a:cubicBezTo>
                <a:cubicBezTo>
                  <a:pt x="1369708" y="1061446"/>
                  <a:pt x="1063089" y="1367592"/>
                  <a:pt x="684854" y="1367592"/>
                </a:cubicBezTo>
                <a:cubicBezTo>
                  <a:pt x="306620" y="1367592"/>
                  <a:pt x="0" y="1061446"/>
                  <a:pt x="0" y="683796"/>
                </a:cubicBezTo>
                <a:cubicBezTo>
                  <a:pt x="0" y="306146"/>
                  <a:pt x="306620" y="0"/>
                  <a:pt x="684854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  <a:ln w="50800">
            <a:solidFill>
              <a:schemeClr val="bg1">
                <a:lumMod val="95000"/>
              </a:schemeClr>
            </a:solidFill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lang="en-US" sz="110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Add Picture</a:t>
            </a:r>
          </a:p>
        </p:txBody>
      </p:sp>
      <p:sp>
        <p:nvSpPr>
          <p:cNvPr id="5" name="Picture Placeholder 23">
            <a:extLst>
              <a:ext uri="{FF2B5EF4-FFF2-40B4-BE49-F238E27FC236}">
                <a16:creationId xmlns:a16="http://schemas.microsoft.com/office/drawing/2014/main" id="{F5A29213-A498-089E-954D-45BC53B1748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283166" y="2315622"/>
            <a:ext cx="1508535" cy="1506207"/>
          </a:xfrm>
          <a:custGeom>
            <a:avLst/>
            <a:gdLst>
              <a:gd name="connsiteX0" fmla="*/ 684854 w 1369708"/>
              <a:gd name="connsiteY0" fmla="*/ 0 h 1367592"/>
              <a:gd name="connsiteX1" fmla="*/ 1369708 w 1369708"/>
              <a:gd name="connsiteY1" fmla="*/ 683796 h 1367592"/>
              <a:gd name="connsiteX2" fmla="*/ 684854 w 1369708"/>
              <a:gd name="connsiteY2" fmla="*/ 1367592 h 1367592"/>
              <a:gd name="connsiteX3" fmla="*/ 0 w 1369708"/>
              <a:gd name="connsiteY3" fmla="*/ 683796 h 1367592"/>
              <a:gd name="connsiteX4" fmla="*/ 684854 w 1369708"/>
              <a:gd name="connsiteY4" fmla="*/ 0 h 1367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9708" h="1367592">
                <a:moveTo>
                  <a:pt x="684854" y="0"/>
                </a:moveTo>
                <a:cubicBezTo>
                  <a:pt x="1063089" y="0"/>
                  <a:pt x="1369708" y="306146"/>
                  <a:pt x="1369708" y="683796"/>
                </a:cubicBezTo>
                <a:cubicBezTo>
                  <a:pt x="1369708" y="1061446"/>
                  <a:pt x="1063089" y="1367592"/>
                  <a:pt x="684854" y="1367592"/>
                </a:cubicBezTo>
                <a:cubicBezTo>
                  <a:pt x="306620" y="1367592"/>
                  <a:pt x="0" y="1061446"/>
                  <a:pt x="0" y="683796"/>
                </a:cubicBezTo>
                <a:cubicBezTo>
                  <a:pt x="0" y="306146"/>
                  <a:pt x="306620" y="0"/>
                  <a:pt x="684854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  <a:ln w="50800">
            <a:solidFill>
              <a:schemeClr val="bg1">
                <a:lumMod val="95000"/>
              </a:schemeClr>
            </a:solidFill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lang="en-US" sz="110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Add Picture</a:t>
            </a:r>
          </a:p>
        </p:txBody>
      </p:sp>
      <p:sp>
        <p:nvSpPr>
          <p:cNvPr id="6" name="Picture Placeholder 24">
            <a:extLst>
              <a:ext uri="{FF2B5EF4-FFF2-40B4-BE49-F238E27FC236}">
                <a16:creationId xmlns:a16="http://schemas.microsoft.com/office/drawing/2014/main" id="{EF3A18CE-BFFE-70CD-A2C7-33B982CF7BF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400301" y="2315622"/>
            <a:ext cx="1508535" cy="1506207"/>
          </a:xfrm>
          <a:custGeom>
            <a:avLst/>
            <a:gdLst>
              <a:gd name="connsiteX0" fmla="*/ 684854 w 1369708"/>
              <a:gd name="connsiteY0" fmla="*/ 0 h 1367592"/>
              <a:gd name="connsiteX1" fmla="*/ 1369708 w 1369708"/>
              <a:gd name="connsiteY1" fmla="*/ 683796 h 1367592"/>
              <a:gd name="connsiteX2" fmla="*/ 684854 w 1369708"/>
              <a:gd name="connsiteY2" fmla="*/ 1367592 h 1367592"/>
              <a:gd name="connsiteX3" fmla="*/ 0 w 1369708"/>
              <a:gd name="connsiteY3" fmla="*/ 683796 h 1367592"/>
              <a:gd name="connsiteX4" fmla="*/ 684854 w 1369708"/>
              <a:gd name="connsiteY4" fmla="*/ 0 h 1367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9708" h="1367592">
                <a:moveTo>
                  <a:pt x="684854" y="0"/>
                </a:moveTo>
                <a:cubicBezTo>
                  <a:pt x="1063089" y="0"/>
                  <a:pt x="1369708" y="306146"/>
                  <a:pt x="1369708" y="683796"/>
                </a:cubicBezTo>
                <a:cubicBezTo>
                  <a:pt x="1369708" y="1061446"/>
                  <a:pt x="1063089" y="1367592"/>
                  <a:pt x="684854" y="1367592"/>
                </a:cubicBezTo>
                <a:cubicBezTo>
                  <a:pt x="306620" y="1367592"/>
                  <a:pt x="0" y="1061446"/>
                  <a:pt x="0" y="683796"/>
                </a:cubicBezTo>
                <a:cubicBezTo>
                  <a:pt x="0" y="306146"/>
                  <a:pt x="306620" y="0"/>
                  <a:pt x="684854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  <a:ln w="50800">
            <a:solidFill>
              <a:schemeClr val="bg1">
                <a:lumMod val="95000"/>
              </a:schemeClr>
            </a:solidFill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lang="en-US" sz="110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Add Picture</a:t>
            </a:r>
          </a:p>
        </p:txBody>
      </p:sp>
      <p:sp>
        <p:nvSpPr>
          <p:cNvPr id="7" name="Picture Placeholder 21">
            <a:extLst>
              <a:ext uri="{FF2B5EF4-FFF2-40B4-BE49-F238E27FC236}">
                <a16:creationId xmlns:a16="http://schemas.microsoft.com/office/drawing/2014/main" id="{FD720497-D2C5-2E9B-BF95-4D485A4F60F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825056" y="2274975"/>
            <a:ext cx="1589954" cy="1587500"/>
          </a:xfrm>
          <a:custGeom>
            <a:avLst/>
            <a:gdLst>
              <a:gd name="connsiteX0" fmla="*/ 684854 w 1369708"/>
              <a:gd name="connsiteY0" fmla="*/ 0 h 1367592"/>
              <a:gd name="connsiteX1" fmla="*/ 1369708 w 1369708"/>
              <a:gd name="connsiteY1" fmla="*/ 683796 h 1367592"/>
              <a:gd name="connsiteX2" fmla="*/ 684854 w 1369708"/>
              <a:gd name="connsiteY2" fmla="*/ 1367592 h 1367592"/>
              <a:gd name="connsiteX3" fmla="*/ 0 w 1369708"/>
              <a:gd name="connsiteY3" fmla="*/ 683796 h 1367592"/>
              <a:gd name="connsiteX4" fmla="*/ 684854 w 1369708"/>
              <a:gd name="connsiteY4" fmla="*/ 0 h 1367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9708" h="1367592">
                <a:moveTo>
                  <a:pt x="684854" y="0"/>
                </a:moveTo>
                <a:cubicBezTo>
                  <a:pt x="1063089" y="0"/>
                  <a:pt x="1369708" y="306146"/>
                  <a:pt x="1369708" y="683796"/>
                </a:cubicBezTo>
                <a:cubicBezTo>
                  <a:pt x="1369708" y="1061446"/>
                  <a:pt x="1063089" y="1367592"/>
                  <a:pt x="684854" y="1367592"/>
                </a:cubicBezTo>
                <a:cubicBezTo>
                  <a:pt x="306620" y="1367592"/>
                  <a:pt x="0" y="1061446"/>
                  <a:pt x="0" y="683796"/>
                </a:cubicBezTo>
                <a:cubicBezTo>
                  <a:pt x="0" y="306146"/>
                  <a:pt x="306620" y="0"/>
                  <a:pt x="684854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  <a:ln w="50800">
            <a:solidFill>
              <a:schemeClr val="bg1">
                <a:lumMod val="95000"/>
              </a:schemeClr>
            </a:solidFill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lang="en-US" sz="110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Add Picture</a:t>
            </a:r>
          </a:p>
        </p:txBody>
      </p:sp>
      <p:sp>
        <p:nvSpPr>
          <p:cNvPr id="8" name="Picture Placeholder 22">
            <a:extLst>
              <a:ext uri="{FF2B5EF4-FFF2-40B4-BE49-F238E27FC236}">
                <a16:creationId xmlns:a16="http://schemas.microsoft.com/office/drawing/2014/main" id="{B88CAB2D-AC44-1684-8EFC-AD34E68543E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776992" y="2274975"/>
            <a:ext cx="1589954" cy="1587500"/>
          </a:xfrm>
          <a:custGeom>
            <a:avLst/>
            <a:gdLst>
              <a:gd name="connsiteX0" fmla="*/ 684854 w 1369708"/>
              <a:gd name="connsiteY0" fmla="*/ 0 h 1367592"/>
              <a:gd name="connsiteX1" fmla="*/ 1369708 w 1369708"/>
              <a:gd name="connsiteY1" fmla="*/ 683796 h 1367592"/>
              <a:gd name="connsiteX2" fmla="*/ 684854 w 1369708"/>
              <a:gd name="connsiteY2" fmla="*/ 1367592 h 1367592"/>
              <a:gd name="connsiteX3" fmla="*/ 0 w 1369708"/>
              <a:gd name="connsiteY3" fmla="*/ 683796 h 1367592"/>
              <a:gd name="connsiteX4" fmla="*/ 684854 w 1369708"/>
              <a:gd name="connsiteY4" fmla="*/ 0 h 1367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9708" h="1367592">
                <a:moveTo>
                  <a:pt x="684854" y="0"/>
                </a:moveTo>
                <a:cubicBezTo>
                  <a:pt x="1063089" y="0"/>
                  <a:pt x="1369708" y="306146"/>
                  <a:pt x="1369708" y="683796"/>
                </a:cubicBezTo>
                <a:cubicBezTo>
                  <a:pt x="1369708" y="1061446"/>
                  <a:pt x="1063089" y="1367592"/>
                  <a:pt x="684854" y="1367592"/>
                </a:cubicBezTo>
                <a:cubicBezTo>
                  <a:pt x="306620" y="1367592"/>
                  <a:pt x="0" y="1061446"/>
                  <a:pt x="0" y="683796"/>
                </a:cubicBezTo>
                <a:cubicBezTo>
                  <a:pt x="0" y="306146"/>
                  <a:pt x="306620" y="0"/>
                  <a:pt x="684854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  <a:ln w="50800">
            <a:solidFill>
              <a:schemeClr val="bg1">
                <a:lumMod val="95000"/>
              </a:schemeClr>
            </a:solidFill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lang="en-US" sz="110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Add Picture</a:t>
            </a:r>
          </a:p>
        </p:txBody>
      </p:sp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5060AD16-781D-98DF-AFD7-62BE66C1DB0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124451" y="2098675"/>
            <a:ext cx="1943100" cy="1940100"/>
          </a:xfrm>
          <a:custGeom>
            <a:avLst/>
            <a:gdLst>
              <a:gd name="connsiteX0" fmla="*/ 684854 w 1369708"/>
              <a:gd name="connsiteY0" fmla="*/ 0 h 1367592"/>
              <a:gd name="connsiteX1" fmla="*/ 1369708 w 1369708"/>
              <a:gd name="connsiteY1" fmla="*/ 683796 h 1367592"/>
              <a:gd name="connsiteX2" fmla="*/ 684854 w 1369708"/>
              <a:gd name="connsiteY2" fmla="*/ 1367592 h 1367592"/>
              <a:gd name="connsiteX3" fmla="*/ 0 w 1369708"/>
              <a:gd name="connsiteY3" fmla="*/ 683796 h 1367592"/>
              <a:gd name="connsiteX4" fmla="*/ 684854 w 1369708"/>
              <a:gd name="connsiteY4" fmla="*/ 0 h 1367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9708" h="1367592">
                <a:moveTo>
                  <a:pt x="684854" y="0"/>
                </a:moveTo>
                <a:cubicBezTo>
                  <a:pt x="1063089" y="0"/>
                  <a:pt x="1369708" y="306146"/>
                  <a:pt x="1369708" y="683796"/>
                </a:cubicBezTo>
                <a:cubicBezTo>
                  <a:pt x="1369708" y="1061446"/>
                  <a:pt x="1063089" y="1367592"/>
                  <a:pt x="684854" y="1367592"/>
                </a:cubicBezTo>
                <a:cubicBezTo>
                  <a:pt x="306620" y="1367592"/>
                  <a:pt x="0" y="1061446"/>
                  <a:pt x="0" y="683796"/>
                </a:cubicBezTo>
                <a:cubicBezTo>
                  <a:pt x="0" y="306146"/>
                  <a:pt x="306620" y="0"/>
                  <a:pt x="68485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gradFill>
              <a:gsLst>
                <a:gs pos="2000">
                  <a:schemeClr val="accent1"/>
                </a:gs>
                <a:gs pos="23000">
                  <a:schemeClr val="accent2"/>
                </a:gs>
                <a:gs pos="82000">
                  <a:schemeClr val="accent5"/>
                </a:gs>
                <a:gs pos="41000">
                  <a:schemeClr val="accent3"/>
                </a:gs>
              </a:gsLst>
              <a:lin ang="5400000" scaled="1"/>
            </a:gradFill>
          </a:ln>
          <a:effectLst>
            <a:outerShdw blurRad="279400" dist="190500" dir="276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800" dirty="0">
                <a:solidFill>
                  <a:schemeClr val="lt1"/>
                </a:solidFill>
              </a:defRPr>
            </a:lvl1pPr>
          </a:lstStyle>
          <a:p>
            <a:pPr marL="0" lvl="0" algn="ctr"/>
            <a:r>
              <a:rPr lang="en-US" dirty="0"/>
              <a:t>Add Picture</a:t>
            </a:r>
          </a:p>
        </p:txBody>
      </p:sp>
    </p:spTree>
    <p:extLst>
      <p:ext uri="{BB962C8B-B14F-4D97-AF65-F5344CB8AC3E}">
        <p14:creationId xmlns:p14="http://schemas.microsoft.com/office/powerpoint/2010/main" val="17353455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0C80F4AA-E824-155C-F5AF-33BAAEB7E5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39552" y="2005763"/>
            <a:ext cx="3091227" cy="3095743"/>
          </a:xfrm>
          <a:prstGeom prst="roundRect">
            <a:avLst>
              <a:gd name="adj" fmla="val 3726"/>
            </a:avLst>
          </a:pr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7783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07FC94A0-4DF4-F153-B93C-04AD0F1AA81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45167" y="1539966"/>
            <a:ext cx="3898906" cy="2458124"/>
          </a:xfrm>
          <a:custGeom>
            <a:avLst/>
            <a:gdLst>
              <a:gd name="connsiteX0" fmla="*/ 0 w 6263640"/>
              <a:gd name="connsiteY0" fmla="*/ 0 h 3817620"/>
              <a:gd name="connsiteX1" fmla="*/ 6263640 w 6263640"/>
              <a:gd name="connsiteY1" fmla="*/ 0 h 3817620"/>
              <a:gd name="connsiteX2" fmla="*/ 6263640 w 6263640"/>
              <a:gd name="connsiteY2" fmla="*/ 3817620 h 3817620"/>
              <a:gd name="connsiteX3" fmla="*/ 0 w 6263640"/>
              <a:gd name="connsiteY3" fmla="*/ 3817620 h 381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3640" h="3817620">
                <a:moveTo>
                  <a:pt x="0" y="0"/>
                </a:moveTo>
                <a:lnTo>
                  <a:pt x="6263640" y="0"/>
                </a:lnTo>
                <a:lnTo>
                  <a:pt x="6263640" y="3817620"/>
                </a:lnTo>
                <a:lnTo>
                  <a:pt x="0" y="3817620"/>
                </a:lnTo>
                <a:close/>
              </a:path>
            </a:pathLst>
          </a:custGeom>
          <a:solidFill>
            <a:schemeClr val="tx1">
              <a:alpha val="22000"/>
            </a:schemeClr>
          </a:solidFill>
          <a:effectLst/>
          <a:scene3d>
            <a:camera prst="isometricRightUp"/>
            <a:lightRig rig="threePt" dir="t"/>
          </a:scene3d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7844E89-BD0F-5C77-343D-98A6DC4CBA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771963" y="952500"/>
            <a:ext cx="3883864" cy="2367173"/>
          </a:xfrm>
          <a:custGeom>
            <a:avLst/>
            <a:gdLst>
              <a:gd name="connsiteX0" fmla="*/ 0 w 6263640"/>
              <a:gd name="connsiteY0" fmla="*/ 0 h 3817620"/>
              <a:gd name="connsiteX1" fmla="*/ 6263640 w 6263640"/>
              <a:gd name="connsiteY1" fmla="*/ 0 h 3817620"/>
              <a:gd name="connsiteX2" fmla="*/ 6263640 w 6263640"/>
              <a:gd name="connsiteY2" fmla="*/ 3817620 h 3817620"/>
              <a:gd name="connsiteX3" fmla="*/ 0 w 6263640"/>
              <a:gd name="connsiteY3" fmla="*/ 3817620 h 381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3640" h="3817620">
                <a:moveTo>
                  <a:pt x="0" y="0"/>
                </a:moveTo>
                <a:lnTo>
                  <a:pt x="6263640" y="0"/>
                </a:lnTo>
                <a:lnTo>
                  <a:pt x="6263640" y="3817620"/>
                </a:lnTo>
                <a:lnTo>
                  <a:pt x="0" y="3817620"/>
                </a:lnTo>
                <a:close/>
              </a:path>
            </a:pathLst>
          </a:custGeom>
          <a:solidFill>
            <a:schemeClr val="tx1">
              <a:alpha val="22000"/>
            </a:schemeClr>
          </a:solidFill>
          <a:effectLst/>
          <a:scene3d>
            <a:camera prst="isometricLeftDown"/>
            <a:lightRig rig="threePt" dir="t"/>
          </a:scene3d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EBB35A07-8F09-588C-E755-095E0DDAC98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18757" y="3279140"/>
            <a:ext cx="3899023" cy="2376412"/>
          </a:xfrm>
          <a:custGeom>
            <a:avLst/>
            <a:gdLst>
              <a:gd name="connsiteX0" fmla="*/ 0 w 6263640"/>
              <a:gd name="connsiteY0" fmla="*/ 0 h 3817620"/>
              <a:gd name="connsiteX1" fmla="*/ 6263640 w 6263640"/>
              <a:gd name="connsiteY1" fmla="*/ 0 h 3817620"/>
              <a:gd name="connsiteX2" fmla="*/ 6263640 w 6263640"/>
              <a:gd name="connsiteY2" fmla="*/ 3817620 h 3817620"/>
              <a:gd name="connsiteX3" fmla="*/ 0 w 6263640"/>
              <a:gd name="connsiteY3" fmla="*/ 3817620 h 381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3640" h="3817620">
                <a:moveTo>
                  <a:pt x="0" y="0"/>
                </a:moveTo>
                <a:lnTo>
                  <a:pt x="6263640" y="0"/>
                </a:lnTo>
                <a:lnTo>
                  <a:pt x="6263640" y="3817620"/>
                </a:lnTo>
                <a:lnTo>
                  <a:pt x="0" y="3817620"/>
                </a:lnTo>
                <a:close/>
              </a:path>
            </a:pathLst>
          </a:custGeom>
          <a:solidFill>
            <a:schemeClr val="tx1">
              <a:alpha val="22000"/>
            </a:schemeClr>
          </a:solidFill>
          <a:effectLst/>
          <a:scene3d>
            <a:camera prst="isometricLeftDown"/>
            <a:lightRig rig="threePt" dir="t"/>
          </a:scene3d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1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0033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A98E147-E1A3-39C0-16F5-EBA5EC0843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11600" y="715910"/>
            <a:ext cx="4203700" cy="5620678"/>
          </a:xfrm>
          <a:custGeom>
            <a:avLst/>
            <a:gdLst>
              <a:gd name="connsiteX0" fmla="*/ 0 w 7750629"/>
              <a:gd name="connsiteY0" fmla="*/ 0 h 10363201"/>
              <a:gd name="connsiteX1" fmla="*/ 7750629 w 7750629"/>
              <a:gd name="connsiteY1" fmla="*/ 0 h 10363201"/>
              <a:gd name="connsiteX2" fmla="*/ 7750629 w 7750629"/>
              <a:gd name="connsiteY2" fmla="*/ 10363201 h 10363201"/>
              <a:gd name="connsiteX3" fmla="*/ 0 w 7750629"/>
              <a:gd name="connsiteY3" fmla="*/ 10363201 h 10363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0629" h="10363201">
                <a:moveTo>
                  <a:pt x="0" y="0"/>
                </a:moveTo>
                <a:lnTo>
                  <a:pt x="7750629" y="0"/>
                </a:lnTo>
                <a:lnTo>
                  <a:pt x="7750629" y="10363201"/>
                </a:lnTo>
                <a:lnTo>
                  <a:pt x="0" y="10363201"/>
                </a:ln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129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B329F6F9-9367-73F1-50D9-519FA6E01B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5313" y="1905001"/>
            <a:ext cx="2510860" cy="2367642"/>
          </a:xfrm>
          <a:custGeom>
            <a:avLst/>
            <a:gdLst>
              <a:gd name="connsiteX0" fmla="*/ 1255430 w 2510860"/>
              <a:gd name="connsiteY0" fmla="*/ 0 h 2367642"/>
              <a:gd name="connsiteX1" fmla="*/ 2510860 w 2510860"/>
              <a:gd name="connsiteY1" fmla="*/ 1255430 h 2367642"/>
              <a:gd name="connsiteX2" fmla="*/ 2510859 w 2510860"/>
              <a:gd name="connsiteY2" fmla="*/ 1925013 h 2367642"/>
              <a:gd name="connsiteX3" fmla="*/ 2454417 w 2510860"/>
              <a:gd name="connsiteY3" fmla="*/ 2298340 h 2367642"/>
              <a:gd name="connsiteX4" fmla="*/ 2432954 w 2510860"/>
              <a:gd name="connsiteY4" fmla="*/ 2356981 h 2367642"/>
              <a:gd name="connsiteX5" fmla="*/ 2431858 w 2510860"/>
              <a:gd name="connsiteY5" fmla="*/ 2357321 h 2367642"/>
              <a:gd name="connsiteX6" fmla="*/ 2329476 w 2510860"/>
              <a:gd name="connsiteY6" fmla="*/ 2367642 h 2367642"/>
              <a:gd name="connsiteX7" fmla="*/ 181382 w 2510860"/>
              <a:gd name="connsiteY7" fmla="*/ 2367642 h 2367642"/>
              <a:gd name="connsiteX8" fmla="*/ 79000 w 2510860"/>
              <a:gd name="connsiteY8" fmla="*/ 2357321 h 2367642"/>
              <a:gd name="connsiteX9" fmla="*/ 77905 w 2510860"/>
              <a:gd name="connsiteY9" fmla="*/ 2356981 h 2367642"/>
              <a:gd name="connsiteX10" fmla="*/ 56442 w 2510860"/>
              <a:gd name="connsiteY10" fmla="*/ 2298339 h 2367642"/>
              <a:gd name="connsiteX11" fmla="*/ 0 w 2510860"/>
              <a:gd name="connsiteY11" fmla="*/ 1925012 h 2367642"/>
              <a:gd name="connsiteX12" fmla="*/ 0 w 2510860"/>
              <a:gd name="connsiteY12" fmla="*/ 1255430 h 2367642"/>
              <a:gd name="connsiteX13" fmla="*/ 1255430 w 2510860"/>
              <a:gd name="connsiteY13" fmla="*/ 0 h 2367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10860" h="2367642">
                <a:moveTo>
                  <a:pt x="1255430" y="0"/>
                </a:moveTo>
                <a:cubicBezTo>
                  <a:pt x="1948785" y="0"/>
                  <a:pt x="2510860" y="562075"/>
                  <a:pt x="2510860" y="1255430"/>
                </a:cubicBezTo>
                <a:cubicBezTo>
                  <a:pt x="2510860" y="1478624"/>
                  <a:pt x="2510859" y="1701819"/>
                  <a:pt x="2510859" y="1925013"/>
                </a:cubicBezTo>
                <a:cubicBezTo>
                  <a:pt x="2510859" y="2055017"/>
                  <a:pt x="2491099" y="2180406"/>
                  <a:pt x="2454417" y="2298340"/>
                </a:cubicBezTo>
                <a:lnTo>
                  <a:pt x="2432954" y="2356981"/>
                </a:lnTo>
                <a:lnTo>
                  <a:pt x="2431858" y="2357321"/>
                </a:lnTo>
                <a:cubicBezTo>
                  <a:pt x="2398787" y="2364088"/>
                  <a:pt x="2364547" y="2367642"/>
                  <a:pt x="2329476" y="2367642"/>
                </a:cubicBezTo>
                <a:lnTo>
                  <a:pt x="181382" y="2367642"/>
                </a:lnTo>
                <a:cubicBezTo>
                  <a:pt x="146311" y="2367642"/>
                  <a:pt x="112071" y="2364088"/>
                  <a:pt x="79000" y="2357321"/>
                </a:cubicBezTo>
                <a:lnTo>
                  <a:pt x="77905" y="2356981"/>
                </a:lnTo>
                <a:lnTo>
                  <a:pt x="56442" y="2298339"/>
                </a:lnTo>
                <a:cubicBezTo>
                  <a:pt x="19760" y="2180405"/>
                  <a:pt x="0" y="2055016"/>
                  <a:pt x="0" y="1925012"/>
                </a:cubicBezTo>
                <a:lnTo>
                  <a:pt x="0" y="1255430"/>
                </a:lnTo>
                <a:cubicBezTo>
                  <a:pt x="0" y="562075"/>
                  <a:pt x="562075" y="0"/>
                  <a:pt x="1255430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9EFEED8F-A0C3-690F-A27B-0914617F55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98818" y="1905001"/>
            <a:ext cx="2510860" cy="2367642"/>
          </a:xfrm>
          <a:custGeom>
            <a:avLst/>
            <a:gdLst>
              <a:gd name="connsiteX0" fmla="*/ 1255430 w 2510860"/>
              <a:gd name="connsiteY0" fmla="*/ 0 h 2367642"/>
              <a:gd name="connsiteX1" fmla="*/ 2510860 w 2510860"/>
              <a:gd name="connsiteY1" fmla="*/ 1255430 h 2367642"/>
              <a:gd name="connsiteX2" fmla="*/ 2510859 w 2510860"/>
              <a:gd name="connsiteY2" fmla="*/ 1925013 h 2367642"/>
              <a:gd name="connsiteX3" fmla="*/ 2454417 w 2510860"/>
              <a:gd name="connsiteY3" fmla="*/ 2298340 h 2367642"/>
              <a:gd name="connsiteX4" fmla="*/ 2432954 w 2510860"/>
              <a:gd name="connsiteY4" fmla="*/ 2356981 h 2367642"/>
              <a:gd name="connsiteX5" fmla="*/ 2431858 w 2510860"/>
              <a:gd name="connsiteY5" fmla="*/ 2357321 h 2367642"/>
              <a:gd name="connsiteX6" fmla="*/ 2329476 w 2510860"/>
              <a:gd name="connsiteY6" fmla="*/ 2367642 h 2367642"/>
              <a:gd name="connsiteX7" fmla="*/ 181382 w 2510860"/>
              <a:gd name="connsiteY7" fmla="*/ 2367642 h 2367642"/>
              <a:gd name="connsiteX8" fmla="*/ 79000 w 2510860"/>
              <a:gd name="connsiteY8" fmla="*/ 2357321 h 2367642"/>
              <a:gd name="connsiteX9" fmla="*/ 77905 w 2510860"/>
              <a:gd name="connsiteY9" fmla="*/ 2356981 h 2367642"/>
              <a:gd name="connsiteX10" fmla="*/ 56442 w 2510860"/>
              <a:gd name="connsiteY10" fmla="*/ 2298339 h 2367642"/>
              <a:gd name="connsiteX11" fmla="*/ 0 w 2510860"/>
              <a:gd name="connsiteY11" fmla="*/ 1925012 h 2367642"/>
              <a:gd name="connsiteX12" fmla="*/ 0 w 2510860"/>
              <a:gd name="connsiteY12" fmla="*/ 1255430 h 2367642"/>
              <a:gd name="connsiteX13" fmla="*/ 1255430 w 2510860"/>
              <a:gd name="connsiteY13" fmla="*/ 0 h 2367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10860" h="2367642">
                <a:moveTo>
                  <a:pt x="1255430" y="0"/>
                </a:moveTo>
                <a:cubicBezTo>
                  <a:pt x="1948785" y="0"/>
                  <a:pt x="2510860" y="562075"/>
                  <a:pt x="2510860" y="1255430"/>
                </a:cubicBezTo>
                <a:cubicBezTo>
                  <a:pt x="2510860" y="1478624"/>
                  <a:pt x="2510859" y="1701819"/>
                  <a:pt x="2510859" y="1925013"/>
                </a:cubicBezTo>
                <a:cubicBezTo>
                  <a:pt x="2510859" y="2055017"/>
                  <a:pt x="2491099" y="2180406"/>
                  <a:pt x="2454417" y="2298340"/>
                </a:cubicBezTo>
                <a:lnTo>
                  <a:pt x="2432954" y="2356981"/>
                </a:lnTo>
                <a:lnTo>
                  <a:pt x="2431858" y="2357321"/>
                </a:lnTo>
                <a:cubicBezTo>
                  <a:pt x="2398787" y="2364088"/>
                  <a:pt x="2364547" y="2367642"/>
                  <a:pt x="2329476" y="2367642"/>
                </a:cubicBezTo>
                <a:lnTo>
                  <a:pt x="181382" y="2367642"/>
                </a:lnTo>
                <a:cubicBezTo>
                  <a:pt x="146311" y="2367642"/>
                  <a:pt x="112071" y="2364088"/>
                  <a:pt x="79000" y="2357321"/>
                </a:cubicBezTo>
                <a:lnTo>
                  <a:pt x="77905" y="2356981"/>
                </a:lnTo>
                <a:lnTo>
                  <a:pt x="56442" y="2298339"/>
                </a:lnTo>
                <a:cubicBezTo>
                  <a:pt x="19760" y="2180405"/>
                  <a:pt x="0" y="2055016"/>
                  <a:pt x="0" y="1925012"/>
                </a:cubicBezTo>
                <a:lnTo>
                  <a:pt x="0" y="1255430"/>
                </a:lnTo>
                <a:cubicBezTo>
                  <a:pt x="0" y="562075"/>
                  <a:pt x="562075" y="0"/>
                  <a:pt x="1255430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5" name="Picture Placeholder 9">
            <a:extLst>
              <a:ext uri="{FF2B5EF4-FFF2-40B4-BE49-F238E27FC236}">
                <a16:creationId xmlns:a16="http://schemas.microsoft.com/office/drawing/2014/main" id="{66CD1D1F-D439-5402-D646-A6CBF878937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82323" y="1905001"/>
            <a:ext cx="2510860" cy="2367642"/>
          </a:xfrm>
          <a:custGeom>
            <a:avLst/>
            <a:gdLst>
              <a:gd name="connsiteX0" fmla="*/ 1255430 w 2510860"/>
              <a:gd name="connsiteY0" fmla="*/ 0 h 2367642"/>
              <a:gd name="connsiteX1" fmla="*/ 2510860 w 2510860"/>
              <a:gd name="connsiteY1" fmla="*/ 1255430 h 2367642"/>
              <a:gd name="connsiteX2" fmla="*/ 2510859 w 2510860"/>
              <a:gd name="connsiteY2" fmla="*/ 1925013 h 2367642"/>
              <a:gd name="connsiteX3" fmla="*/ 2454417 w 2510860"/>
              <a:gd name="connsiteY3" fmla="*/ 2298340 h 2367642"/>
              <a:gd name="connsiteX4" fmla="*/ 2432954 w 2510860"/>
              <a:gd name="connsiteY4" fmla="*/ 2356981 h 2367642"/>
              <a:gd name="connsiteX5" fmla="*/ 2431858 w 2510860"/>
              <a:gd name="connsiteY5" fmla="*/ 2357321 h 2367642"/>
              <a:gd name="connsiteX6" fmla="*/ 2329476 w 2510860"/>
              <a:gd name="connsiteY6" fmla="*/ 2367642 h 2367642"/>
              <a:gd name="connsiteX7" fmla="*/ 181382 w 2510860"/>
              <a:gd name="connsiteY7" fmla="*/ 2367642 h 2367642"/>
              <a:gd name="connsiteX8" fmla="*/ 79000 w 2510860"/>
              <a:gd name="connsiteY8" fmla="*/ 2357321 h 2367642"/>
              <a:gd name="connsiteX9" fmla="*/ 77905 w 2510860"/>
              <a:gd name="connsiteY9" fmla="*/ 2356981 h 2367642"/>
              <a:gd name="connsiteX10" fmla="*/ 56442 w 2510860"/>
              <a:gd name="connsiteY10" fmla="*/ 2298339 h 2367642"/>
              <a:gd name="connsiteX11" fmla="*/ 0 w 2510860"/>
              <a:gd name="connsiteY11" fmla="*/ 1925012 h 2367642"/>
              <a:gd name="connsiteX12" fmla="*/ 0 w 2510860"/>
              <a:gd name="connsiteY12" fmla="*/ 1255430 h 2367642"/>
              <a:gd name="connsiteX13" fmla="*/ 1255430 w 2510860"/>
              <a:gd name="connsiteY13" fmla="*/ 0 h 2367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10860" h="2367642">
                <a:moveTo>
                  <a:pt x="1255430" y="0"/>
                </a:moveTo>
                <a:cubicBezTo>
                  <a:pt x="1948785" y="0"/>
                  <a:pt x="2510860" y="562075"/>
                  <a:pt x="2510860" y="1255430"/>
                </a:cubicBezTo>
                <a:cubicBezTo>
                  <a:pt x="2510860" y="1478624"/>
                  <a:pt x="2510859" y="1701819"/>
                  <a:pt x="2510859" y="1925013"/>
                </a:cubicBezTo>
                <a:cubicBezTo>
                  <a:pt x="2510859" y="2055017"/>
                  <a:pt x="2491099" y="2180406"/>
                  <a:pt x="2454417" y="2298340"/>
                </a:cubicBezTo>
                <a:lnTo>
                  <a:pt x="2432954" y="2356981"/>
                </a:lnTo>
                <a:lnTo>
                  <a:pt x="2431858" y="2357321"/>
                </a:lnTo>
                <a:cubicBezTo>
                  <a:pt x="2398787" y="2364088"/>
                  <a:pt x="2364547" y="2367642"/>
                  <a:pt x="2329476" y="2367642"/>
                </a:cubicBezTo>
                <a:lnTo>
                  <a:pt x="181382" y="2367642"/>
                </a:lnTo>
                <a:cubicBezTo>
                  <a:pt x="146311" y="2367642"/>
                  <a:pt x="112071" y="2364088"/>
                  <a:pt x="79000" y="2357321"/>
                </a:cubicBezTo>
                <a:lnTo>
                  <a:pt x="77905" y="2356981"/>
                </a:lnTo>
                <a:lnTo>
                  <a:pt x="56442" y="2298339"/>
                </a:lnTo>
                <a:cubicBezTo>
                  <a:pt x="19760" y="2180405"/>
                  <a:pt x="0" y="2055016"/>
                  <a:pt x="0" y="1925012"/>
                </a:cubicBezTo>
                <a:lnTo>
                  <a:pt x="0" y="1255430"/>
                </a:lnTo>
                <a:cubicBezTo>
                  <a:pt x="0" y="562075"/>
                  <a:pt x="562075" y="0"/>
                  <a:pt x="1255430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36DC0EE5-74F0-7B2C-391F-D766E3FA068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65827" y="1905001"/>
            <a:ext cx="2510860" cy="2367642"/>
          </a:xfrm>
          <a:custGeom>
            <a:avLst/>
            <a:gdLst>
              <a:gd name="connsiteX0" fmla="*/ 1255430 w 2510860"/>
              <a:gd name="connsiteY0" fmla="*/ 0 h 2367642"/>
              <a:gd name="connsiteX1" fmla="*/ 2510860 w 2510860"/>
              <a:gd name="connsiteY1" fmla="*/ 1255430 h 2367642"/>
              <a:gd name="connsiteX2" fmla="*/ 2510859 w 2510860"/>
              <a:gd name="connsiteY2" fmla="*/ 1925013 h 2367642"/>
              <a:gd name="connsiteX3" fmla="*/ 2454417 w 2510860"/>
              <a:gd name="connsiteY3" fmla="*/ 2298340 h 2367642"/>
              <a:gd name="connsiteX4" fmla="*/ 2432954 w 2510860"/>
              <a:gd name="connsiteY4" fmla="*/ 2356981 h 2367642"/>
              <a:gd name="connsiteX5" fmla="*/ 2431858 w 2510860"/>
              <a:gd name="connsiteY5" fmla="*/ 2357321 h 2367642"/>
              <a:gd name="connsiteX6" fmla="*/ 2329476 w 2510860"/>
              <a:gd name="connsiteY6" fmla="*/ 2367642 h 2367642"/>
              <a:gd name="connsiteX7" fmla="*/ 181382 w 2510860"/>
              <a:gd name="connsiteY7" fmla="*/ 2367642 h 2367642"/>
              <a:gd name="connsiteX8" fmla="*/ 79000 w 2510860"/>
              <a:gd name="connsiteY8" fmla="*/ 2357321 h 2367642"/>
              <a:gd name="connsiteX9" fmla="*/ 77905 w 2510860"/>
              <a:gd name="connsiteY9" fmla="*/ 2356981 h 2367642"/>
              <a:gd name="connsiteX10" fmla="*/ 56442 w 2510860"/>
              <a:gd name="connsiteY10" fmla="*/ 2298339 h 2367642"/>
              <a:gd name="connsiteX11" fmla="*/ 0 w 2510860"/>
              <a:gd name="connsiteY11" fmla="*/ 1925012 h 2367642"/>
              <a:gd name="connsiteX12" fmla="*/ 0 w 2510860"/>
              <a:gd name="connsiteY12" fmla="*/ 1255430 h 2367642"/>
              <a:gd name="connsiteX13" fmla="*/ 1255430 w 2510860"/>
              <a:gd name="connsiteY13" fmla="*/ 0 h 2367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10860" h="2367642">
                <a:moveTo>
                  <a:pt x="1255430" y="0"/>
                </a:moveTo>
                <a:cubicBezTo>
                  <a:pt x="1948785" y="0"/>
                  <a:pt x="2510860" y="562075"/>
                  <a:pt x="2510860" y="1255430"/>
                </a:cubicBezTo>
                <a:cubicBezTo>
                  <a:pt x="2510860" y="1478624"/>
                  <a:pt x="2510859" y="1701819"/>
                  <a:pt x="2510859" y="1925013"/>
                </a:cubicBezTo>
                <a:cubicBezTo>
                  <a:pt x="2510859" y="2055017"/>
                  <a:pt x="2491099" y="2180406"/>
                  <a:pt x="2454417" y="2298340"/>
                </a:cubicBezTo>
                <a:lnTo>
                  <a:pt x="2432954" y="2356981"/>
                </a:lnTo>
                <a:lnTo>
                  <a:pt x="2431858" y="2357321"/>
                </a:lnTo>
                <a:cubicBezTo>
                  <a:pt x="2398787" y="2364088"/>
                  <a:pt x="2364547" y="2367642"/>
                  <a:pt x="2329476" y="2367642"/>
                </a:cubicBezTo>
                <a:lnTo>
                  <a:pt x="181382" y="2367642"/>
                </a:lnTo>
                <a:cubicBezTo>
                  <a:pt x="146311" y="2367642"/>
                  <a:pt x="112071" y="2364088"/>
                  <a:pt x="79000" y="2357321"/>
                </a:cubicBezTo>
                <a:lnTo>
                  <a:pt x="77905" y="2356981"/>
                </a:lnTo>
                <a:lnTo>
                  <a:pt x="56442" y="2298339"/>
                </a:lnTo>
                <a:cubicBezTo>
                  <a:pt x="19760" y="2180405"/>
                  <a:pt x="0" y="2055016"/>
                  <a:pt x="0" y="1925012"/>
                </a:cubicBezTo>
                <a:lnTo>
                  <a:pt x="0" y="1255430"/>
                </a:lnTo>
                <a:cubicBezTo>
                  <a:pt x="0" y="562075"/>
                  <a:pt x="562075" y="0"/>
                  <a:pt x="1255430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847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F75466-73D1-A7DC-A17F-3D86AF0A75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02037" y="932309"/>
            <a:ext cx="2762250" cy="2762250"/>
          </a:xfrm>
          <a:custGeom>
            <a:avLst/>
            <a:gdLst>
              <a:gd name="connsiteX0" fmla="*/ 1381125 w 2762250"/>
              <a:gd name="connsiteY0" fmla="*/ 0 h 2762250"/>
              <a:gd name="connsiteX1" fmla="*/ 2762250 w 2762250"/>
              <a:gd name="connsiteY1" fmla="*/ 1381125 h 2762250"/>
              <a:gd name="connsiteX2" fmla="*/ 1381125 w 2762250"/>
              <a:gd name="connsiteY2" fmla="*/ 2762250 h 2762250"/>
              <a:gd name="connsiteX3" fmla="*/ 0 w 2762250"/>
              <a:gd name="connsiteY3" fmla="*/ 1381125 h 2762250"/>
              <a:gd name="connsiteX4" fmla="*/ 1381125 w 2762250"/>
              <a:gd name="connsiteY4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2250" h="2762250">
                <a:moveTo>
                  <a:pt x="1381125" y="0"/>
                </a:moveTo>
                <a:cubicBezTo>
                  <a:pt x="2143899" y="0"/>
                  <a:pt x="2762250" y="618351"/>
                  <a:pt x="2762250" y="1381125"/>
                </a:cubicBezTo>
                <a:cubicBezTo>
                  <a:pt x="2762250" y="2143899"/>
                  <a:pt x="2143899" y="2762250"/>
                  <a:pt x="1381125" y="2762250"/>
                </a:cubicBezTo>
                <a:cubicBezTo>
                  <a:pt x="618351" y="2762250"/>
                  <a:pt x="0" y="2143899"/>
                  <a:pt x="0" y="1381125"/>
                </a:cubicBez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</p:sp>
    </p:spTree>
    <p:extLst>
      <p:ext uri="{BB962C8B-B14F-4D97-AF65-F5344CB8AC3E}">
        <p14:creationId xmlns:p14="http://schemas.microsoft.com/office/powerpoint/2010/main" val="3454194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FD27DD6-149B-B51B-0F78-207F8E18E5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6738" y="0"/>
            <a:ext cx="8475663" cy="2336800"/>
          </a:xfrm>
          <a:custGeom>
            <a:avLst/>
            <a:gdLst>
              <a:gd name="connsiteX0" fmla="*/ 118997 w 8475663"/>
              <a:gd name="connsiteY0" fmla="*/ 0 h 2336800"/>
              <a:gd name="connsiteX1" fmla="*/ 8475663 w 8475663"/>
              <a:gd name="connsiteY1" fmla="*/ 0 h 2336800"/>
              <a:gd name="connsiteX2" fmla="*/ 8419229 w 8475663"/>
              <a:gd name="connsiteY2" fmla="*/ 139354 h 2336800"/>
              <a:gd name="connsiteX3" fmla="*/ 5965699 w 8475663"/>
              <a:gd name="connsiteY3" fmla="*/ 1729215 h 2336800"/>
              <a:gd name="connsiteX4" fmla="*/ 5145238 w 8475663"/>
              <a:gd name="connsiteY4" fmla="*/ 1667198 h 2336800"/>
              <a:gd name="connsiteX5" fmla="*/ 2775680 w 8475663"/>
              <a:gd name="connsiteY5" fmla="*/ 2092531 h 2336800"/>
              <a:gd name="connsiteX6" fmla="*/ 1820462 w 8475663"/>
              <a:gd name="connsiteY6" fmla="*/ 2335659 h 2336800"/>
              <a:gd name="connsiteX7" fmla="*/ 661 w 8475663"/>
              <a:gd name="connsiteY7" fmla="*/ 651882 h 2336800"/>
              <a:gd name="connsiteX8" fmla="*/ 108287 w 8475663"/>
              <a:gd name="connsiteY8" fmla="*/ 24239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75663" h="2336800">
                <a:moveTo>
                  <a:pt x="118997" y="0"/>
                </a:moveTo>
                <a:lnTo>
                  <a:pt x="8475663" y="0"/>
                </a:lnTo>
                <a:lnTo>
                  <a:pt x="8419229" y="139354"/>
                </a:lnTo>
                <a:cubicBezTo>
                  <a:pt x="8005375" y="1029264"/>
                  <a:pt x="7049262" y="1691345"/>
                  <a:pt x="5965699" y="1729215"/>
                </a:cubicBezTo>
                <a:cubicBezTo>
                  <a:pt x="5761777" y="1736348"/>
                  <a:pt x="5445757" y="1722078"/>
                  <a:pt x="5145238" y="1667198"/>
                </a:cubicBezTo>
                <a:cubicBezTo>
                  <a:pt x="4077328" y="1472365"/>
                  <a:pt x="3687965" y="1529443"/>
                  <a:pt x="2775680" y="2092531"/>
                </a:cubicBezTo>
                <a:cubicBezTo>
                  <a:pt x="2420902" y="2312059"/>
                  <a:pt x="2094149" y="2343891"/>
                  <a:pt x="1820462" y="2335659"/>
                </a:cubicBezTo>
                <a:cubicBezTo>
                  <a:pt x="830661" y="2306021"/>
                  <a:pt x="27492" y="1562922"/>
                  <a:pt x="661" y="651882"/>
                </a:cubicBezTo>
                <a:cubicBezTo>
                  <a:pt x="-5600" y="431257"/>
                  <a:pt x="32860" y="219687"/>
                  <a:pt x="108287" y="24239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2925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95BC08-7E22-4F7E-4A3F-51F1AAB538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3211" y="730580"/>
            <a:ext cx="3150018" cy="3150018"/>
          </a:xfrm>
          <a:custGeom>
            <a:avLst/>
            <a:gdLst>
              <a:gd name="connsiteX0" fmla="*/ 1575009 w 3150018"/>
              <a:gd name="connsiteY0" fmla="*/ 0 h 3150018"/>
              <a:gd name="connsiteX1" fmla="*/ 3150018 w 3150018"/>
              <a:gd name="connsiteY1" fmla="*/ 1575009 h 3150018"/>
              <a:gd name="connsiteX2" fmla="*/ 1575009 w 3150018"/>
              <a:gd name="connsiteY2" fmla="*/ 3150018 h 3150018"/>
              <a:gd name="connsiteX3" fmla="*/ 0 w 3150018"/>
              <a:gd name="connsiteY3" fmla="*/ 1575009 h 3150018"/>
              <a:gd name="connsiteX4" fmla="*/ 1575009 w 3150018"/>
              <a:gd name="connsiteY4" fmla="*/ 0 h 315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0018" h="3150018">
                <a:moveTo>
                  <a:pt x="1575009" y="0"/>
                </a:moveTo>
                <a:cubicBezTo>
                  <a:pt x="2444862" y="0"/>
                  <a:pt x="3150018" y="705156"/>
                  <a:pt x="3150018" y="1575009"/>
                </a:cubicBezTo>
                <a:cubicBezTo>
                  <a:pt x="3150018" y="2444862"/>
                  <a:pt x="2444862" y="3150018"/>
                  <a:pt x="1575009" y="3150018"/>
                </a:cubicBezTo>
                <a:cubicBezTo>
                  <a:pt x="705156" y="3150018"/>
                  <a:pt x="0" y="2444862"/>
                  <a:pt x="0" y="1575009"/>
                </a:cubicBezTo>
                <a:cubicBezTo>
                  <a:pt x="0" y="705156"/>
                  <a:pt x="705156" y="0"/>
                  <a:pt x="1575009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F1D1EEE2-4CB1-625E-0291-8419F3A75F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8773" y="3429000"/>
            <a:ext cx="2896826" cy="2896826"/>
          </a:xfrm>
          <a:custGeom>
            <a:avLst/>
            <a:gdLst>
              <a:gd name="connsiteX0" fmla="*/ 1448413 w 2896826"/>
              <a:gd name="connsiteY0" fmla="*/ 0 h 2896826"/>
              <a:gd name="connsiteX1" fmla="*/ 2896826 w 2896826"/>
              <a:gd name="connsiteY1" fmla="*/ 1448413 h 2896826"/>
              <a:gd name="connsiteX2" fmla="*/ 1448413 w 2896826"/>
              <a:gd name="connsiteY2" fmla="*/ 2896826 h 2896826"/>
              <a:gd name="connsiteX3" fmla="*/ 0 w 2896826"/>
              <a:gd name="connsiteY3" fmla="*/ 1448413 h 2896826"/>
              <a:gd name="connsiteX4" fmla="*/ 1448413 w 2896826"/>
              <a:gd name="connsiteY4" fmla="*/ 0 h 2896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6826" h="2896826">
                <a:moveTo>
                  <a:pt x="1448413" y="0"/>
                </a:moveTo>
                <a:cubicBezTo>
                  <a:pt x="2248349" y="0"/>
                  <a:pt x="2896826" y="648477"/>
                  <a:pt x="2896826" y="1448413"/>
                </a:cubicBezTo>
                <a:cubicBezTo>
                  <a:pt x="2896826" y="2248349"/>
                  <a:pt x="2248349" y="2896826"/>
                  <a:pt x="1448413" y="2896826"/>
                </a:cubicBezTo>
                <a:cubicBezTo>
                  <a:pt x="648477" y="2896826"/>
                  <a:pt x="0" y="2248349"/>
                  <a:pt x="0" y="1448413"/>
                </a:cubicBezTo>
                <a:cubicBezTo>
                  <a:pt x="0" y="648477"/>
                  <a:pt x="648477" y="0"/>
                  <a:pt x="1448413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07D4A0A-D5E5-414E-ECBE-3AD9ECD8956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65541" y="4494570"/>
            <a:ext cx="607838" cy="607838"/>
          </a:xfrm>
          <a:custGeom>
            <a:avLst/>
            <a:gdLst>
              <a:gd name="connsiteX0" fmla="*/ 303919 w 607838"/>
              <a:gd name="connsiteY0" fmla="*/ 0 h 607838"/>
              <a:gd name="connsiteX1" fmla="*/ 607838 w 607838"/>
              <a:gd name="connsiteY1" fmla="*/ 303919 h 607838"/>
              <a:gd name="connsiteX2" fmla="*/ 303919 w 607838"/>
              <a:gd name="connsiteY2" fmla="*/ 607838 h 607838"/>
              <a:gd name="connsiteX3" fmla="*/ 0 w 607838"/>
              <a:gd name="connsiteY3" fmla="*/ 303919 h 607838"/>
              <a:gd name="connsiteX4" fmla="*/ 303919 w 607838"/>
              <a:gd name="connsiteY4" fmla="*/ 0 h 60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838" h="607838">
                <a:moveTo>
                  <a:pt x="303919" y="0"/>
                </a:moveTo>
                <a:cubicBezTo>
                  <a:pt x="471769" y="0"/>
                  <a:pt x="607838" y="136069"/>
                  <a:pt x="607838" y="303919"/>
                </a:cubicBezTo>
                <a:cubicBezTo>
                  <a:pt x="607838" y="471769"/>
                  <a:pt x="471769" y="607838"/>
                  <a:pt x="303919" y="607838"/>
                </a:cubicBezTo>
                <a:cubicBezTo>
                  <a:pt x="136069" y="607838"/>
                  <a:pt x="0" y="471769"/>
                  <a:pt x="0" y="303919"/>
                </a:cubicBezTo>
                <a:cubicBezTo>
                  <a:pt x="0" y="136069"/>
                  <a:pt x="136069" y="0"/>
                  <a:pt x="303919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</p:sp>
    </p:spTree>
    <p:extLst>
      <p:ext uri="{BB962C8B-B14F-4D97-AF65-F5344CB8AC3E}">
        <p14:creationId xmlns:p14="http://schemas.microsoft.com/office/powerpoint/2010/main" val="170768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14">
            <a:extLst>
              <a:ext uri="{FF2B5EF4-FFF2-40B4-BE49-F238E27FC236}">
                <a16:creationId xmlns:a16="http://schemas.microsoft.com/office/drawing/2014/main" id="{8516DB6B-7626-419D-843F-15AAB2C6C4A7}"/>
              </a:ext>
            </a:extLst>
          </p:cNvPr>
          <p:cNvSpPr/>
          <p:nvPr/>
        </p:nvSpPr>
        <p:spPr>
          <a:xfrm>
            <a:off x="3276599" y="1017016"/>
            <a:ext cx="2528263" cy="1548383"/>
          </a:xfrm>
          <a:custGeom>
            <a:avLst/>
            <a:gdLst>
              <a:gd name="connsiteX0" fmla="*/ 288700 w 1138217"/>
              <a:gd name="connsiteY0" fmla="*/ 282305 h 697078"/>
              <a:gd name="connsiteX1" fmla="*/ 543304 w 1138217"/>
              <a:gd name="connsiteY1" fmla="*/ 354028 h 697078"/>
              <a:gd name="connsiteX2" fmla="*/ 865820 w 1138217"/>
              <a:gd name="connsiteY2" fmla="*/ 581104 h 697078"/>
              <a:gd name="connsiteX3" fmla="*/ 1039080 w 1138217"/>
              <a:gd name="connsiteY3" fmla="*/ 695880 h 697078"/>
              <a:gd name="connsiteX4" fmla="*/ 1133663 w 1138217"/>
              <a:gd name="connsiteY4" fmla="*/ 473186 h 697078"/>
              <a:gd name="connsiteX5" fmla="*/ 935162 w 1138217"/>
              <a:gd name="connsiteY5" fmla="*/ 215439 h 697078"/>
              <a:gd name="connsiteX6" fmla="*/ 546352 w 1138217"/>
              <a:gd name="connsiteY6" fmla="*/ 156289 h 697078"/>
              <a:gd name="connsiteX7" fmla="*/ 394142 w 1138217"/>
              <a:gd name="connsiteY7" fmla="*/ 156765 h 697078"/>
              <a:gd name="connsiteX8" fmla="*/ 248791 w 1138217"/>
              <a:gd name="connsiteY8" fmla="*/ 112093 h 697078"/>
              <a:gd name="connsiteX9" fmla="*/ 92009 w 1138217"/>
              <a:gd name="connsiteY9" fmla="*/ 14557 h 697078"/>
              <a:gd name="connsiteX10" fmla="*/ 9618 w 1138217"/>
              <a:gd name="connsiteY10" fmla="*/ 14176 h 697078"/>
              <a:gd name="connsiteX11" fmla="*/ 31621 w 1138217"/>
              <a:gd name="connsiteY11" fmla="*/ 116665 h 697078"/>
              <a:gd name="connsiteX12" fmla="*/ 288700 w 1138217"/>
              <a:gd name="connsiteY12" fmla="*/ 282305 h 697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38217" h="697078">
                <a:moveTo>
                  <a:pt x="288700" y="282305"/>
                </a:moveTo>
                <a:cubicBezTo>
                  <a:pt x="372997" y="308213"/>
                  <a:pt x="460436" y="323739"/>
                  <a:pt x="543304" y="354028"/>
                </a:cubicBezTo>
                <a:cubicBezTo>
                  <a:pt x="668272" y="399653"/>
                  <a:pt x="780667" y="478901"/>
                  <a:pt x="865820" y="581104"/>
                </a:cubicBezTo>
                <a:cubicBezTo>
                  <a:pt x="912398" y="637016"/>
                  <a:pt x="967166" y="707120"/>
                  <a:pt x="1039080" y="695880"/>
                </a:cubicBezTo>
                <a:cubicBezTo>
                  <a:pt x="1138521" y="680355"/>
                  <a:pt x="1146141" y="551386"/>
                  <a:pt x="1133663" y="473186"/>
                </a:cubicBezTo>
                <a:cubicBezTo>
                  <a:pt x="1115090" y="357552"/>
                  <a:pt x="1037937" y="267541"/>
                  <a:pt x="935162" y="215439"/>
                </a:cubicBezTo>
                <a:cubicBezTo>
                  <a:pt x="812195" y="153146"/>
                  <a:pt x="681131" y="152193"/>
                  <a:pt x="546352" y="156289"/>
                </a:cubicBezTo>
                <a:cubicBezTo>
                  <a:pt x="495298" y="157813"/>
                  <a:pt x="444815" y="163814"/>
                  <a:pt x="394142" y="156765"/>
                </a:cubicBezTo>
                <a:cubicBezTo>
                  <a:pt x="343755" y="149717"/>
                  <a:pt x="294416" y="134667"/>
                  <a:pt x="248791" y="112093"/>
                </a:cubicBezTo>
                <a:cubicBezTo>
                  <a:pt x="193165" y="84566"/>
                  <a:pt x="145540" y="45418"/>
                  <a:pt x="92009" y="14557"/>
                </a:cubicBezTo>
                <a:cubicBezTo>
                  <a:pt x="69054" y="1317"/>
                  <a:pt x="29906" y="-10017"/>
                  <a:pt x="9618" y="14176"/>
                </a:cubicBezTo>
                <a:cubicBezTo>
                  <a:pt x="-15242" y="43799"/>
                  <a:pt x="13904" y="91805"/>
                  <a:pt x="31621" y="116665"/>
                </a:cubicBezTo>
                <a:cubicBezTo>
                  <a:pt x="89628" y="198390"/>
                  <a:pt x="194498" y="253444"/>
                  <a:pt x="288700" y="28230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355600" dist="254000" dir="2160000" algn="tl" rotWithShape="0">
              <a:schemeClr val="tx1">
                <a:lumMod val="85000"/>
                <a:lumOff val="1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A455119-5CA5-4E4F-A6BA-7AB8821FDFDE}"/>
              </a:ext>
            </a:extLst>
          </p:cNvPr>
          <p:cNvGrpSpPr/>
          <p:nvPr userDrawn="1"/>
        </p:nvGrpSpPr>
        <p:grpSpPr>
          <a:xfrm>
            <a:off x="1328260" y="1968411"/>
            <a:ext cx="4716915" cy="4035717"/>
            <a:chOff x="1328260" y="1968411"/>
            <a:chExt cx="4716915" cy="4035717"/>
          </a:xfrm>
          <a:solidFill>
            <a:schemeClr val="bg1">
              <a:lumMod val="95000"/>
            </a:schemeClr>
          </a:solidFill>
        </p:grpSpPr>
        <p:sp>
          <p:nvSpPr>
            <p:cNvPr id="3" name="Graphic 29">
              <a:extLst>
                <a:ext uri="{FF2B5EF4-FFF2-40B4-BE49-F238E27FC236}">
                  <a16:creationId xmlns:a16="http://schemas.microsoft.com/office/drawing/2014/main" id="{12868091-0437-4A07-AE5C-6124356CBC3C}"/>
                </a:ext>
              </a:extLst>
            </p:cNvPr>
            <p:cNvSpPr/>
            <p:nvPr/>
          </p:nvSpPr>
          <p:spPr>
            <a:xfrm rot="1191194">
              <a:off x="1328260" y="1968411"/>
              <a:ext cx="4716915" cy="4035717"/>
            </a:xfrm>
            <a:custGeom>
              <a:avLst/>
              <a:gdLst>
                <a:gd name="connsiteX0" fmla="*/ 3071157 w 4665553"/>
                <a:gd name="connsiteY0" fmla="*/ 571016 h 4822430"/>
                <a:gd name="connsiteX1" fmla="*/ 827326 w 4665553"/>
                <a:gd name="connsiteY1" fmla="*/ 108774 h 4822430"/>
                <a:gd name="connsiteX2" fmla="*/ 342520 w 4665553"/>
                <a:gd name="connsiteY2" fmla="*/ 2566647 h 4822430"/>
                <a:gd name="connsiteX3" fmla="*/ 2608916 w 4665553"/>
                <a:gd name="connsiteY3" fmla="*/ 4720224 h 4822430"/>
                <a:gd name="connsiteX4" fmla="*/ 4638705 w 4665553"/>
                <a:gd name="connsiteY4" fmla="*/ 1247299 h 4822430"/>
                <a:gd name="connsiteX5" fmla="*/ 3071157 w 4665553"/>
                <a:gd name="connsiteY5" fmla="*/ 571016 h 482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5553" h="4822430">
                  <a:moveTo>
                    <a:pt x="3071157" y="571016"/>
                  </a:moveTo>
                  <a:cubicBezTo>
                    <a:pt x="2421512" y="776596"/>
                    <a:pt x="1787535" y="-344066"/>
                    <a:pt x="827326" y="108774"/>
                  </a:cubicBezTo>
                  <a:cubicBezTo>
                    <a:pt x="37911" y="480761"/>
                    <a:pt x="-311513" y="1393963"/>
                    <a:pt x="342520" y="2566647"/>
                  </a:cubicBezTo>
                  <a:cubicBezTo>
                    <a:pt x="996553" y="3739331"/>
                    <a:pt x="782199" y="5227906"/>
                    <a:pt x="2608916" y="4720224"/>
                  </a:cubicBezTo>
                  <a:cubicBezTo>
                    <a:pt x="4435632" y="4212855"/>
                    <a:pt x="4775028" y="2324714"/>
                    <a:pt x="4638705" y="1247299"/>
                  </a:cubicBezTo>
                  <a:cubicBezTo>
                    <a:pt x="4536855" y="446916"/>
                    <a:pt x="3961795" y="288970"/>
                    <a:pt x="3071157" y="5710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innerShdw blurRad="228600" dist="50800" dir="13500000">
                <a:prstClr val="black">
                  <a:alpha val="11000"/>
                </a:prstClr>
              </a:innerShdw>
            </a:effectLst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" name="Graphic 29">
              <a:extLst>
                <a:ext uri="{FF2B5EF4-FFF2-40B4-BE49-F238E27FC236}">
                  <a16:creationId xmlns:a16="http://schemas.microsoft.com/office/drawing/2014/main" id="{A679FAAE-BB3F-4355-81BD-8E85615086D9}"/>
                </a:ext>
              </a:extLst>
            </p:cNvPr>
            <p:cNvSpPr/>
            <p:nvPr userDrawn="1"/>
          </p:nvSpPr>
          <p:spPr>
            <a:xfrm rot="1146968">
              <a:off x="1613304" y="2284275"/>
              <a:ext cx="4073081" cy="3483031"/>
            </a:xfrm>
            <a:custGeom>
              <a:avLst/>
              <a:gdLst>
                <a:gd name="connsiteX0" fmla="*/ 3071157 w 4665553"/>
                <a:gd name="connsiteY0" fmla="*/ 571016 h 4822430"/>
                <a:gd name="connsiteX1" fmla="*/ 827326 w 4665553"/>
                <a:gd name="connsiteY1" fmla="*/ 108774 h 4822430"/>
                <a:gd name="connsiteX2" fmla="*/ 342520 w 4665553"/>
                <a:gd name="connsiteY2" fmla="*/ 2566647 h 4822430"/>
                <a:gd name="connsiteX3" fmla="*/ 2608916 w 4665553"/>
                <a:gd name="connsiteY3" fmla="*/ 4720224 h 4822430"/>
                <a:gd name="connsiteX4" fmla="*/ 4638705 w 4665553"/>
                <a:gd name="connsiteY4" fmla="*/ 1247299 h 4822430"/>
                <a:gd name="connsiteX5" fmla="*/ 3071157 w 4665553"/>
                <a:gd name="connsiteY5" fmla="*/ 571016 h 482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5553" h="4822430">
                  <a:moveTo>
                    <a:pt x="3071157" y="571016"/>
                  </a:moveTo>
                  <a:cubicBezTo>
                    <a:pt x="2421512" y="776596"/>
                    <a:pt x="1787535" y="-344066"/>
                    <a:pt x="827326" y="108774"/>
                  </a:cubicBezTo>
                  <a:cubicBezTo>
                    <a:pt x="37911" y="480761"/>
                    <a:pt x="-311513" y="1393963"/>
                    <a:pt x="342520" y="2566647"/>
                  </a:cubicBezTo>
                  <a:cubicBezTo>
                    <a:pt x="996553" y="3739331"/>
                    <a:pt x="782199" y="5227906"/>
                    <a:pt x="2608916" y="4720224"/>
                  </a:cubicBezTo>
                  <a:cubicBezTo>
                    <a:pt x="4435632" y="4212855"/>
                    <a:pt x="4775028" y="2324714"/>
                    <a:pt x="4638705" y="1247299"/>
                  </a:cubicBezTo>
                  <a:cubicBezTo>
                    <a:pt x="4536855" y="446916"/>
                    <a:pt x="3961795" y="288970"/>
                    <a:pt x="3071157" y="5710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innerShdw blurRad="228600" dist="50800" dir="13500000">
                <a:prstClr val="black">
                  <a:alpha val="1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en-ID"/>
            </a:p>
          </p:txBody>
        </p:sp>
        <p:sp>
          <p:nvSpPr>
            <p:cNvPr id="5" name="Graphic 29">
              <a:extLst>
                <a:ext uri="{FF2B5EF4-FFF2-40B4-BE49-F238E27FC236}">
                  <a16:creationId xmlns:a16="http://schemas.microsoft.com/office/drawing/2014/main" id="{78AE1B4D-984D-4345-8D44-D45BD241C255}"/>
                </a:ext>
              </a:extLst>
            </p:cNvPr>
            <p:cNvSpPr/>
            <p:nvPr/>
          </p:nvSpPr>
          <p:spPr>
            <a:xfrm rot="1059348">
              <a:off x="2161795" y="2685839"/>
              <a:ext cx="3275535" cy="2802495"/>
            </a:xfrm>
            <a:custGeom>
              <a:avLst/>
              <a:gdLst>
                <a:gd name="connsiteX0" fmla="*/ 3071157 w 4665553"/>
                <a:gd name="connsiteY0" fmla="*/ 571016 h 4822430"/>
                <a:gd name="connsiteX1" fmla="*/ 827326 w 4665553"/>
                <a:gd name="connsiteY1" fmla="*/ 108774 h 4822430"/>
                <a:gd name="connsiteX2" fmla="*/ 342520 w 4665553"/>
                <a:gd name="connsiteY2" fmla="*/ 2566647 h 4822430"/>
                <a:gd name="connsiteX3" fmla="*/ 2608916 w 4665553"/>
                <a:gd name="connsiteY3" fmla="*/ 4720224 h 4822430"/>
                <a:gd name="connsiteX4" fmla="*/ 4638705 w 4665553"/>
                <a:gd name="connsiteY4" fmla="*/ 1247299 h 4822430"/>
                <a:gd name="connsiteX5" fmla="*/ 3071157 w 4665553"/>
                <a:gd name="connsiteY5" fmla="*/ 571016 h 482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5553" h="4822430">
                  <a:moveTo>
                    <a:pt x="3071157" y="571016"/>
                  </a:moveTo>
                  <a:cubicBezTo>
                    <a:pt x="2421512" y="776596"/>
                    <a:pt x="1787535" y="-344066"/>
                    <a:pt x="827326" y="108774"/>
                  </a:cubicBezTo>
                  <a:cubicBezTo>
                    <a:pt x="37911" y="480761"/>
                    <a:pt x="-311513" y="1393963"/>
                    <a:pt x="342520" y="2566647"/>
                  </a:cubicBezTo>
                  <a:cubicBezTo>
                    <a:pt x="996553" y="3739331"/>
                    <a:pt x="782199" y="5227906"/>
                    <a:pt x="2608916" y="4720224"/>
                  </a:cubicBezTo>
                  <a:cubicBezTo>
                    <a:pt x="4435632" y="4212855"/>
                    <a:pt x="4775028" y="2324714"/>
                    <a:pt x="4638705" y="1247299"/>
                  </a:cubicBezTo>
                  <a:cubicBezTo>
                    <a:pt x="4536855" y="446916"/>
                    <a:pt x="3961795" y="288970"/>
                    <a:pt x="3071157" y="5710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innerShdw blurRad="228600" dist="50800" dir="13500000">
                <a:prstClr val="black">
                  <a:alpha val="11000"/>
                </a:prstClr>
              </a:innerShdw>
            </a:effectLst>
          </p:spPr>
          <p:txBody>
            <a:bodyPr rtlCol="0" anchor="ctr"/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8012065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3CA8D277-6660-4702-A5D4-C00930C6905D}"/>
              </a:ext>
            </a:extLst>
          </p:cNvPr>
          <p:cNvGrpSpPr/>
          <p:nvPr userDrawn="1"/>
        </p:nvGrpSpPr>
        <p:grpSpPr>
          <a:xfrm>
            <a:off x="3542401" y="298310"/>
            <a:ext cx="5560156" cy="6343281"/>
            <a:chOff x="3542401" y="298310"/>
            <a:chExt cx="5560156" cy="6343281"/>
          </a:xfrm>
          <a:solidFill>
            <a:schemeClr val="bg1">
              <a:lumMod val="95000"/>
            </a:schemeClr>
          </a:solidFill>
        </p:grpSpPr>
        <p:sp>
          <p:nvSpPr>
            <p:cNvPr id="6" name="Graphic 4">
              <a:extLst>
                <a:ext uri="{FF2B5EF4-FFF2-40B4-BE49-F238E27FC236}">
                  <a16:creationId xmlns:a16="http://schemas.microsoft.com/office/drawing/2014/main" id="{DEEBC94B-1164-457A-B186-B0711722DFB6}"/>
                </a:ext>
              </a:extLst>
            </p:cNvPr>
            <p:cNvSpPr/>
            <p:nvPr/>
          </p:nvSpPr>
          <p:spPr>
            <a:xfrm rot="6123766">
              <a:off x="3067426" y="773285"/>
              <a:ext cx="6343281" cy="5393332"/>
            </a:xfrm>
            <a:custGeom>
              <a:avLst/>
              <a:gdLst>
                <a:gd name="connsiteX0" fmla="*/ 20863 w 1788542"/>
                <a:gd name="connsiteY0" fmla="*/ 189883 h 1520696"/>
                <a:gd name="connsiteX1" fmla="*/ 282896 w 1788542"/>
                <a:gd name="connsiteY1" fmla="*/ 49 h 1520696"/>
                <a:gd name="connsiteX2" fmla="*/ 601698 w 1788542"/>
                <a:gd name="connsiteY2" fmla="*/ 154354 h 1520696"/>
                <a:gd name="connsiteX3" fmla="*/ 903450 w 1788542"/>
                <a:gd name="connsiteY3" fmla="*/ 348093 h 1520696"/>
                <a:gd name="connsiteX4" fmla="*/ 1336361 w 1788542"/>
                <a:gd name="connsiteY4" fmla="*/ 323995 h 1520696"/>
                <a:gd name="connsiteX5" fmla="*/ 1767367 w 1788542"/>
                <a:gd name="connsiteY5" fmla="*/ 681182 h 1520696"/>
                <a:gd name="connsiteX6" fmla="*/ 1637351 w 1788542"/>
                <a:gd name="connsiteY6" fmla="*/ 1239443 h 1520696"/>
                <a:gd name="connsiteX7" fmla="*/ 1121096 w 1788542"/>
                <a:gd name="connsiteY7" fmla="*/ 1511762 h 1520696"/>
                <a:gd name="connsiteX8" fmla="*/ 495303 w 1788542"/>
                <a:gd name="connsiteY8" fmla="*/ 1347265 h 1520696"/>
                <a:gd name="connsiteX9" fmla="*/ 308708 w 1788542"/>
                <a:gd name="connsiteY9" fmla="*/ 1037798 h 1520696"/>
                <a:gd name="connsiteX10" fmla="*/ 277371 w 1788542"/>
                <a:gd name="connsiteY10" fmla="*/ 748048 h 1520696"/>
                <a:gd name="connsiteX11" fmla="*/ 90681 w 1788542"/>
                <a:gd name="connsiteY11" fmla="*/ 542308 h 1520696"/>
                <a:gd name="connsiteX12" fmla="*/ 20863 w 1788542"/>
                <a:gd name="connsiteY12" fmla="*/ 189883 h 1520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88542" h="1520696">
                  <a:moveTo>
                    <a:pt x="20863" y="189883"/>
                  </a:moveTo>
                  <a:cubicBezTo>
                    <a:pt x="62011" y="83107"/>
                    <a:pt x="168500" y="2335"/>
                    <a:pt x="282896" y="49"/>
                  </a:cubicBezTo>
                  <a:cubicBezTo>
                    <a:pt x="403768" y="-2237"/>
                    <a:pt x="510353" y="75106"/>
                    <a:pt x="601698" y="154354"/>
                  </a:cubicBezTo>
                  <a:cubicBezTo>
                    <a:pt x="693042" y="233602"/>
                    <a:pt x="785530" y="321423"/>
                    <a:pt x="903450" y="348093"/>
                  </a:cubicBezTo>
                  <a:cubicBezTo>
                    <a:pt x="1045086" y="380097"/>
                    <a:pt x="1191295" y="316184"/>
                    <a:pt x="1336361" y="323995"/>
                  </a:cubicBezTo>
                  <a:cubicBezTo>
                    <a:pt x="1535052" y="334663"/>
                    <a:pt x="1711741" y="490111"/>
                    <a:pt x="1767367" y="681182"/>
                  </a:cubicBezTo>
                  <a:cubicBezTo>
                    <a:pt x="1822993" y="872159"/>
                    <a:pt x="1765367" y="1087043"/>
                    <a:pt x="1637351" y="1239443"/>
                  </a:cubicBezTo>
                  <a:cubicBezTo>
                    <a:pt x="1509335" y="1391747"/>
                    <a:pt x="1318073" y="1483854"/>
                    <a:pt x="1121096" y="1511762"/>
                  </a:cubicBezTo>
                  <a:cubicBezTo>
                    <a:pt x="900878" y="1543004"/>
                    <a:pt x="663134" y="1493284"/>
                    <a:pt x="495303" y="1347265"/>
                  </a:cubicBezTo>
                  <a:cubicBezTo>
                    <a:pt x="403101" y="1267065"/>
                    <a:pt x="336807" y="1156575"/>
                    <a:pt x="308708" y="1037798"/>
                  </a:cubicBezTo>
                  <a:cubicBezTo>
                    <a:pt x="286420" y="943501"/>
                    <a:pt x="305375" y="840155"/>
                    <a:pt x="277371" y="748048"/>
                  </a:cubicBezTo>
                  <a:cubicBezTo>
                    <a:pt x="247558" y="650131"/>
                    <a:pt x="154022" y="614317"/>
                    <a:pt x="90681" y="542308"/>
                  </a:cubicBezTo>
                  <a:cubicBezTo>
                    <a:pt x="7718" y="447724"/>
                    <a:pt x="-25048" y="308850"/>
                    <a:pt x="20863" y="1898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innerShdw blurRad="190500" dist="50800" dir="13500000">
                <a:prstClr val="black">
                  <a:alpha val="8000"/>
                </a:prstClr>
              </a:inn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" name="Graphic 13">
              <a:extLst>
                <a:ext uri="{FF2B5EF4-FFF2-40B4-BE49-F238E27FC236}">
                  <a16:creationId xmlns:a16="http://schemas.microsoft.com/office/drawing/2014/main" id="{FE3B15AC-49A1-4682-A35E-B7436EFDE794}"/>
                </a:ext>
              </a:extLst>
            </p:cNvPr>
            <p:cNvSpPr/>
            <p:nvPr/>
          </p:nvSpPr>
          <p:spPr>
            <a:xfrm rot="19834043">
              <a:off x="6331475" y="665173"/>
              <a:ext cx="487622" cy="499339"/>
            </a:xfrm>
            <a:custGeom>
              <a:avLst/>
              <a:gdLst>
                <a:gd name="connsiteX0" fmla="*/ 66572 w 335186"/>
                <a:gd name="connsiteY0" fmla="*/ 310765 h 343240"/>
                <a:gd name="connsiteX1" fmla="*/ 262882 w 335186"/>
                <a:gd name="connsiteY1" fmla="*/ 316480 h 343240"/>
                <a:gd name="connsiteX2" fmla="*/ 169823 w 335186"/>
                <a:gd name="connsiteY2" fmla="*/ 2155 h 343240"/>
                <a:gd name="connsiteX3" fmla="*/ 66572 w 335186"/>
                <a:gd name="connsiteY3" fmla="*/ 310765 h 34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86" h="343240">
                  <a:moveTo>
                    <a:pt x="66572" y="310765"/>
                  </a:moveTo>
                  <a:cubicBezTo>
                    <a:pt x="122769" y="351818"/>
                    <a:pt x="204399" y="354199"/>
                    <a:pt x="262882" y="316480"/>
                  </a:cubicBezTo>
                  <a:cubicBezTo>
                    <a:pt x="405376" y="224850"/>
                    <a:pt x="317556" y="26444"/>
                    <a:pt x="169823" y="2155"/>
                  </a:cubicBezTo>
                  <a:cubicBezTo>
                    <a:pt x="1230" y="-25467"/>
                    <a:pt x="-58015" y="219897"/>
                    <a:pt x="66572" y="3107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innerShdw blurRad="190500" dist="50800" dir="13500000">
                <a:prstClr val="black">
                  <a:alpha val="8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5" name="Graphic 13">
              <a:extLst>
                <a:ext uri="{FF2B5EF4-FFF2-40B4-BE49-F238E27FC236}">
                  <a16:creationId xmlns:a16="http://schemas.microsoft.com/office/drawing/2014/main" id="{0F9CD87C-5BDD-49EF-B1A1-0498F9E783CF}"/>
                </a:ext>
              </a:extLst>
            </p:cNvPr>
            <p:cNvSpPr/>
            <p:nvPr/>
          </p:nvSpPr>
          <p:spPr>
            <a:xfrm rot="19834043">
              <a:off x="8699105" y="1346916"/>
              <a:ext cx="403452" cy="413146"/>
            </a:xfrm>
            <a:custGeom>
              <a:avLst/>
              <a:gdLst>
                <a:gd name="connsiteX0" fmla="*/ 66572 w 335186"/>
                <a:gd name="connsiteY0" fmla="*/ 310765 h 343240"/>
                <a:gd name="connsiteX1" fmla="*/ 262882 w 335186"/>
                <a:gd name="connsiteY1" fmla="*/ 316480 h 343240"/>
                <a:gd name="connsiteX2" fmla="*/ 169823 w 335186"/>
                <a:gd name="connsiteY2" fmla="*/ 2155 h 343240"/>
                <a:gd name="connsiteX3" fmla="*/ 66572 w 335186"/>
                <a:gd name="connsiteY3" fmla="*/ 310765 h 34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86" h="343240">
                  <a:moveTo>
                    <a:pt x="66572" y="310765"/>
                  </a:moveTo>
                  <a:cubicBezTo>
                    <a:pt x="122769" y="351818"/>
                    <a:pt x="204399" y="354199"/>
                    <a:pt x="262882" y="316480"/>
                  </a:cubicBezTo>
                  <a:cubicBezTo>
                    <a:pt x="405376" y="224850"/>
                    <a:pt x="317556" y="26444"/>
                    <a:pt x="169823" y="2155"/>
                  </a:cubicBezTo>
                  <a:cubicBezTo>
                    <a:pt x="1230" y="-25467"/>
                    <a:pt x="-58015" y="219897"/>
                    <a:pt x="66572" y="3107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innerShdw blurRad="190500" dist="50800" dir="13500000">
                <a:prstClr val="black">
                  <a:alpha val="8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</p:grpSp>
      <p:sp>
        <p:nvSpPr>
          <p:cNvPr id="7" name="Graphic 4">
            <a:extLst>
              <a:ext uri="{FF2B5EF4-FFF2-40B4-BE49-F238E27FC236}">
                <a16:creationId xmlns:a16="http://schemas.microsoft.com/office/drawing/2014/main" id="{0EC864CB-A03C-47EB-BFFF-D5334D3FC7C9}"/>
              </a:ext>
            </a:extLst>
          </p:cNvPr>
          <p:cNvSpPr/>
          <p:nvPr/>
        </p:nvSpPr>
        <p:spPr>
          <a:xfrm rot="6209491">
            <a:off x="3642730" y="1839333"/>
            <a:ext cx="4079499" cy="3468567"/>
          </a:xfrm>
          <a:custGeom>
            <a:avLst/>
            <a:gdLst>
              <a:gd name="connsiteX0" fmla="*/ 20863 w 1788542"/>
              <a:gd name="connsiteY0" fmla="*/ 189883 h 1520696"/>
              <a:gd name="connsiteX1" fmla="*/ 282896 w 1788542"/>
              <a:gd name="connsiteY1" fmla="*/ 49 h 1520696"/>
              <a:gd name="connsiteX2" fmla="*/ 601698 w 1788542"/>
              <a:gd name="connsiteY2" fmla="*/ 154354 h 1520696"/>
              <a:gd name="connsiteX3" fmla="*/ 903450 w 1788542"/>
              <a:gd name="connsiteY3" fmla="*/ 348093 h 1520696"/>
              <a:gd name="connsiteX4" fmla="*/ 1336361 w 1788542"/>
              <a:gd name="connsiteY4" fmla="*/ 323995 h 1520696"/>
              <a:gd name="connsiteX5" fmla="*/ 1767367 w 1788542"/>
              <a:gd name="connsiteY5" fmla="*/ 681182 h 1520696"/>
              <a:gd name="connsiteX6" fmla="*/ 1637351 w 1788542"/>
              <a:gd name="connsiteY6" fmla="*/ 1239443 h 1520696"/>
              <a:gd name="connsiteX7" fmla="*/ 1121096 w 1788542"/>
              <a:gd name="connsiteY7" fmla="*/ 1511762 h 1520696"/>
              <a:gd name="connsiteX8" fmla="*/ 495303 w 1788542"/>
              <a:gd name="connsiteY8" fmla="*/ 1347265 h 1520696"/>
              <a:gd name="connsiteX9" fmla="*/ 308708 w 1788542"/>
              <a:gd name="connsiteY9" fmla="*/ 1037798 h 1520696"/>
              <a:gd name="connsiteX10" fmla="*/ 277371 w 1788542"/>
              <a:gd name="connsiteY10" fmla="*/ 748048 h 1520696"/>
              <a:gd name="connsiteX11" fmla="*/ 90681 w 1788542"/>
              <a:gd name="connsiteY11" fmla="*/ 542308 h 1520696"/>
              <a:gd name="connsiteX12" fmla="*/ 20863 w 1788542"/>
              <a:gd name="connsiteY12" fmla="*/ 189883 h 1520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88542" h="1520696">
                <a:moveTo>
                  <a:pt x="20863" y="189883"/>
                </a:moveTo>
                <a:cubicBezTo>
                  <a:pt x="62011" y="83107"/>
                  <a:pt x="168500" y="2335"/>
                  <a:pt x="282896" y="49"/>
                </a:cubicBezTo>
                <a:cubicBezTo>
                  <a:pt x="403768" y="-2237"/>
                  <a:pt x="510353" y="75106"/>
                  <a:pt x="601698" y="154354"/>
                </a:cubicBezTo>
                <a:cubicBezTo>
                  <a:pt x="693042" y="233602"/>
                  <a:pt x="785530" y="321423"/>
                  <a:pt x="903450" y="348093"/>
                </a:cubicBezTo>
                <a:cubicBezTo>
                  <a:pt x="1045086" y="380097"/>
                  <a:pt x="1191295" y="316184"/>
                  <a:pt x="1336361" y="323995"/>
                </a:cubicBezTo>
                <a:cubicBezTo>
                  <a:pt x="1535052" y="334663"/>
                  <a:pt x="1711741" y="490111"/>
                  <a:pt x="1767367" y="681182"/>
                </a:cubicBezTo>
                <a:cubicBezTo>
                  <a:pt x="1822993" y="872159"/>
                  <a:pt x="1765367" y="1087043"/>
                  <a:pt x="1637351" y="1239443"/>
                </a:cubicBezTo>
                <a:cubicBezTo>
                  <a:pt x="1509335" y="1391747"/>
                  <a:pt x="1318073" y="1483854"/>
                  <a:pt x="1121096" y="1511762"/>
                </a:cubicBezTo>
                <a:cubicBezTo>
                  <a:pt x="900878" y="1543004"/>
                  <a:pt x="663134" y="1493284"/>
                  <a:pt x="495303" y="1347265"/>
                </a:cubicBezTo>
                <a:cubicBezTo>
                  <a:pt x="403101" y="1267065"/>
                  <a:pt x="336807" y="1156575"/>
                  <a:pt x="308708" y="1037798"/>
                </a:cubicBezTo>
                <a:cubicBezTo>
                  <a:pt x="286420" y="943501"/>
                  <a:pt x="305375" y="840155"/>
                  <a:pt x="277371" y="748048"/>
                </a:cubicBezTo>
                <a:cubicBezTo>
                  <a:pt x="247558" y="650131"/>
                  <a:pt x="154022" y="614317"/>
                  <a:pt x="90681" y="542308"/>
                </a:cubicBezTo>
                <a:cubicBezTo>
                  <a:pt x="7718" y="447724"/>
                  <a:pt x="-25048" y="308850"/>
                  <a:pt x="20863" y="18988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  <a:effectLst>
            <a:innerShdw blurRad="190500" dist="50800" dir="13500000">
              <a:prstClr val="black">
                <a:alpha val="8000"/>
              </a:prstClr>
            </a:innerShdw>
          </a:effectLst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Graphic 4">
            <a:extLst>
              <a:ext uri="{FF2B5EF4-FFF2-40B4-BE49-F238E27FC236}">
                <a16:creationId xmlns:a16="http://schemas.microsoft.com/office/drawing/2014/main" id="{C095B3C4-A6D3-42E2-BAF5-C74AA40B4088}"/>
              </a:ext>
            </a:extLst>
          </p:cNvPr>
          <p:cNvSpPr/>
          <p:nvPr/>
        </p:nvSpPr>
        <p:spPr>
          <a:xfrm rot="5444935">
            <a:off x="4094641" y="2569345"/>
            <a:ext cx="2849569" cy="2422828"/>
          </a:xfrm>
          <a:custGeom>
            <a:avLst/>
            <a:gdLst>
              <a:gd name="connsiteX0" fmla="*/ 20863 w 1788542"/>
              <a:gd name="connsiteY0" fmla="*/ 189883 h 1520696"/>
              <a:gd name="connsiteX1" fmla="*/ 282896 w 1788542"/>
              <a:gd name="connsiteY1" fmla="*/ 49 h 1520696"/>
              <a:gd name="connsiteX2" fmla="*/ 601698 w 1788542"/>
              <a:gd name="connsiteY2" fmla="*/ 154354 h 1520696"/>
              <a:gd name="connsiteX3" fmla="*/ 903450 w 1788542"/>
              <a:gd name="connsiteY3" fmla="*/ 348093 h 1520696"/>
              <a:gd name="connsiteX4" fmla="*/ 1336361 w 1788542"/>
              <a:gd name="connsiteY4" fmla="*/ 323995 h 1520696"/>
              <a:gd name="connsiteX5" fmla="*/ 1767367 w 1788542"/>
              <a:gd name="connsiteY5" fmla="*/ 681182 h 1520696"/>
              <a:gd name="connsiteX6" fmla="*/ 1637351 w 1788542"/>
              <a:gd name="connsiteY6" fmla="*/ 1239443 h 1520696"/>
              <a:gd name="connsiteX7" fmla="*/ 1121096 w 1788542"/>
              <a:gd name="connsiteY7" fmla="*/ 1511762 h 1520696"/>
              <a:gd name="connsiteX8" fmla="*/ 495303 w 1788542"/>
              <a:gd name="connsiteY8" fmla="*/ 1347265 h 1520696"/>
              <a:gd name="connsiteX9" fmla="*/ 308708 w 1788542"/>
              <a:gd name="connsiteY9" fmla="*/ 1037798 h 1520696"/>
              <a:gd name="connsiteX10" fmla="*/ 277371 w 1788542"/>
              <a:gd name="connsiteY10" fmla="*/ 748048 h 1520696"/>
              <a:gd name="connsiteX11" fmla="*/ 90681 w 1788542"/>
              <a:gd name="connsiteY11" fmla="*/ 542308 h 1520696"/>
              <a:gd name="connsiteX12" fmla="*/ 20863 w 1788542"/>
              <a:gd name="connsiteY12" fmla="*/ 189883 h 1520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88542" h="1520696">
                <a:moveTo>
                  <a:pt x="20863" y="189883"/>
                </a:moveTo>
                <a:cubicBezTo>
                  <a:pt x="62011" y="83107"/>
                  <a:pt x="168500" y="2335"/>
                  <a:pt x="282896" y="49"/>
                </a:cubicBezTo>
                <a:cubicBezTo>
                  <a:pt x="403768" y="-2237"/>
                  <a:pt x="510353" y="75106"/>
                  <a:pt x="601698" y="154354"/>
                </a:cubicBezTo>
                <a:cubicBezTo>
                  <a:pt x="693042" y="233602"/>
                  <a:pt x="785530" y="321423"/>
                  <a:pt x="903450" y="348093"/>
                </a:cubicBezTo>
                <a:cubicBezTo>
                  <a:pt x="1045086" y="380097"/>
                  <a:pt x="1191295" y="316184"/>
                  <a:pt x="1336361" y="323995"/>
                </a:cubicBezTo>
                <a:cubicBezTo>
                  <a:pt x="1535052" y="334663"/>
                  <a:pt x="1711741" y="490111"/>
                  <a:pt x="1767367" y="681182"/>
                </a:cubicBezTo>
                <a:cubicBezTo>
                  <a:pt x="1822993" y="872159"/>
                  <a:pt x="1765367" y="1087043"/>
                  <a:pt x="1637351" y="1239443"/>
                </a:cubicBezTo>
                <a:cubicBezTo>
                  <a:pt x="1509335" y="1391747"/>
                  <a:pt x="1318073" y="1483854"/>
                  <a:pt x="1121096" y="1511762"/>
                </a:cubicBezTo>
                <a:cubicBezTo>
                  <a:pt x="900878" y="1543004"/>
                  <a:pt x="663134" y="1493284"/>
                  <a:pt x="495303" y="1347265"/>
                </a:cubicBezTo>
                <a:cubicBezTo>
                  <a:pt x="403101" y="1267065"/>
                  <a:pt x="336807" y="1156575"/>
                  <a:pt x="308708" y="1037798"/>
                </a:cubicBezTo>
                <a:cubicBezTo>
                  <a:pt x="286420" y="943501"/>
                  <a:pt x="305375" y="840155"/>
                  <a:pt x="277371" y="748048"/>
                </a:cubicBezTo>
                <a:cubicBezTo>
                  <a:pt x="247558" y="650131"/>
                  <a:pt x="154022" y="614317"/>
                  <a:pt x="90681" y="542308"/>
                </a:cubicBezTo>
                <a:cubicBezTo>
                  <a:pt x="7718" y="447724"/>
                  <a:pt x="-25048" y="308850"/>
                  <a:pt x="20863" y="18988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  <a:effectLst>
            <a:innerShdw blurRad="317500" dist="50800" dir="13500000">
              <a:prstClr val="black">
                <a:alpha val="6000"/>
              </a:prstClr>
            </a:innerShdw>
          </a:effectLst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309635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3D5024D-6B88-4331-9122-8FA78B162C77}"/>
              </a:ext>
            </a:extLst>
          </p:cNvPr>
          <p:cNvSpPr/>
          <p:nvPr userDrawn="1"/>
        </p:nvSpPr>
        <p:spPr>
          <a:xfrm>
            <a:off x="2" y="1"/>
            <a:ext cx="12191998" cy="6857999"/>
          </a:xfrm>
          <a:custGeom>
            <a:avLst/>
            <a:gdLst>
              <a:gd name="connsiteX0" fmla="*/ 5750513 w 9248775"/>
              <a:gd name="connsiteY0" fmla="*/ 1193214 h 6086475"/>
              <a:gd name="connsiteX1" fmla="*/ 5187816 w 9248775"/>
              <a:gd name="connsiteY1" fmla="*/ 1363466 h 6086475"/>
              <a:gd name="connsiteX2" fmla="*/ 4619331 w 9248775"/>
              <a:gd name="connsiteY2" fmla="*/ 1780372 h 6086475"/>
              <a:gd name="connsiteX3" fmla="*/ 3879795 w 9248775"/>
              <a:gd name="connsiteY3" fmla="*/ 1783039 h 6086475"/>
              <a:gd name="connsiteX4" fmla="*/ 3049549 w 9248775"/>
              <a:gd name="connsiteY4" fmla="*/ 2172346 h 6086475"/>
              <a:gd name="connsiteX5" fmla="*/ 2469341 w 9248775"/>
              <a:gd name="connsiteY5" fmla="*/ 3708337 h 6086475"/>
              <a:gd name="connsiteX6" fmla="*/ 3020459 w 9248775"/>
              <a:gd name="connsiteY6" fmla="*/ 5083084 h 6086475"/>
              <a:gd name="connsiteX7" fmla="*/ 4395106 w 9248775"/>
              <a:gd name="connsiteY7" fmla="*/ 5558457 h 6086475"/>
              <a:gd name="connsiteX8" fmla="*/ 5410250 w 9248775"/>
              <a:gd name="connsiteY8" fmla="*/ 4564891 h 6086475"/>
              <a:gd name="connsiteX9" fmla="*/ 5463611 w 9248775"/>
              <a:gd name="connsiteY9" fmla="*/ 3465955 h 6086475"/>
              <a:gd name="connsiteX10" fmla="*/ 6032155 w 9248775"/>
              <a:gd name="connsiteY10" fmla="*/ 2755492 h 6086475"/>
              <a:gd name="connsiteX11" fmla="*/ 6505672 w 9248775"/>
              <a:gd name="connsiteY11" fmla="*/ 1991597 h 6086475"/>
              <a:gd name="connsiteX12" fmla="*/ 6095680 w 9248775"/>
              <a:gd name="connsiteY12" fmla="*/ 1280211 h 6086475"/>
              <a:gd name="connsiteX13" fmla="*/ 5750513 w 9248775"/>
              <a:gd name="connsiteY13" fmla="*/ 1193214 h 6086475"/>
              <a:gd name="connsiteX14" fmla="*/ 7062341 w 9248775"/>
              <a:gd name="connsiteY14" fmla="*/ 885770 h 6086475"/>
              <a:gd name="connsiteX15" fmla="*/ 6974632 w 9248775"/>
              <a:gd name="connsiteY15" fmla="*/ 1769954 h 6086475"/>
              <a:gd name="connsiteX16" fmla="*/ 7500705 w 9248775"/>
              <a:gd name="connsiteY16" fmla="*/ 1666113 h 6086475"/>
              <a:gd name="connsiteX17" fmla="*/ 7062341 w 9248775"/>
              <a:gd name="connsiteY17" fmla="*/ 885770 h 6086475"/>
              <a:gd name="connsiteX18" fmla="*/ 6320820 w 9248775"/>
              <a:gd name="connsiteY18" fmla="*/ 696649 h 6086475"/>
              <a:gd name="connsiteX19" fmla="*/ 6242653 w 9248775"/>
              <a:gd name="connsiteY19" fmla="*/ 712821 h 6086475"/>
              <a:gd name="connsiteX20" fmla="*/ 6332452 w 9248775"/>
              <a:gd name="connsiteY20" fmla="*/ 1177648 h 6086475"/>
              <a:gd name="connsiteX21" fmla="*/ 6585265 w 9248775"/>
              <a:gd name="connsiteY21" fmla="*/ 1044551 h 6086475"/>
              <a:gd name="connsiteX22" fmla="*/ 6320820 w 9248775"/>
              <a:gd name="connsiteY22" fmla="*/ 696649 h 6086475"/>
              <a:gd name="connsiteX23" fmla="*/ 0 w 9248775"/>
              <a:gd name="connsiteY23" fmla="*/ 0 h 6086475"/>
              <a:gd name="connsiteX24" fmla="*/ 9248775 w 9248775"/>
              <a:gd name="connsiteY24" fmla="*/ 0 h 6086475"/>
              <a:gd name="connsiteX25" fmla="*/ 9248775 w 9248775"/>
              <a:gd name="connsiteY25" fmla="*/ 6086475 h 6086475"/>
              <a:gd name="connsiteX26" fmla="*/ 0 w 9248775"/>
              <a:gd name="connsiteY26" fmla="*/ 6086475 h 608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248775" h="6086475">
                <a:moveTo>
                  <a:pt x="5750513" y="1193214"/>
                </a:moveTo>
                <a:cubicBezTo>
                  <a:pt x="5552048" y="1186972"/>
                  <a:pt x="5350687" y="1248194"/>
                  <a:pt x="5187816" y="1363466"/>
                </a:cubicBezTo>
                <a:cubicBezTo>
                  <a:pt x="4989374" y="1504334"/>
                  <a:pt x="4874317" y="1730954"/>
                  <a:pt x="4619331" y="1780372"/>
                </a:cubicBezTo>
                <a:cubicBezTo>
                  <a:pt x="4379486" y="1826755"/>
                  <a:pt x="4123660" y="1751659"/>
                  <a:pt x="3879795" y="1783039"/>
                </a:cubicBezTo>
                <a:cubicBezTo>
                  <a:pt x="3572616" y="1822628"/>
                  <a:pt x="3276276" y="1960800"/>
                  <a:pt x="3049549" y="2172346"/>
                </a:cubicBezTo>
                <a:cubicBezTo>
                  <a:pt x="2636762" y="2557406"/>
                  <a:pt x="2448574" y="3144311"/>
                  <a:pt x="2469341" y="3708337"/>
                </a:cubicBezTo>
                <a:cubicBezTo>
                  <a:pt x="2487823" y="4212828"/>
                  <a:pt x="2669838" y="4719827"/>
                  <a:pt x="3020459" y="5083084"/>
                </a:cubicBezTo>
                <a:cubicBezTo>
                  <a:pt x="3371322" y="5446365"/>
                  <a:pt x="3898448" y="5648476"/>
                  <a:pt x="4395106" y="5558457"/>
                </a:cubicBezTo>
                <a:cubicBezTo>
                  <a:pt x="4892002" y="5468463"/>
                  <a:pt x="5330923" y="5063535"/>
                  <a:pt x="5410250" y="4564891"/>
                </a:cubicBezTo>
                <a:cubicBezTo>
                  <a:pt x="5468225" y="4200835"/>
                  <a:pt x="5345483" y="3814976"/>
                  <a:pt x="5463611" y="3465955"/>
                </a:cubicBezTo>
                <a:cubicBezTo>
                  <a:pt x="5562021" y="3175383"/>
                  <a:pt x="5808058" y="2965125"/>
                  <a:pt x="6032155" y="2755492"/>
                </a:cubicBezTo>
                <a:cubicBezTo>
                  <a:pt x="6256253" y="2545857"/>
                  <a:pt x="6479562" y="2297257"/>
                  <a:pt x="6505672" y="1991597"/>
                </a:cubicBezTo>
                <a:cubicBezTo>
                  <a:pt x="6530075" y="1702282"/>
                  <a:pt x="6354308" y="1412222"/>
                  <a:pt x="6095680" y="1280211"/>
                </a:cubicBezTo>
                <a:cubicBezTo>
                  <a:pt x="5987627" y="1224993"/>
                  <a:pt x="5869593" y="1196960"/>
                  <a:pt x="5750513" y="1193214"/>
                </a:cubicBezTo>
                <a:close/>
                <a:moveTo>
                  <a:pt x="7062341" y="885770"/>
                </a:moveTo>
                <a:cubicBezTo>
                  <a:pt x="6596769" y="914483"/>
                  <a:pt x="6587854" y="1603608"/>
                  <a:pt x="6974632" y="1769954"/>
                </a:cubicBezTo>
                <a:cubicBezTo>
                  <a:pt x="7149135" y="1845162"/>
                  <a:pt x="7367890" y="1801994"/>
                  <a:pt x="7500705" y="1666113"/>
                </a:cubicBezTo>
                <a:cubicBezTo>
                  <a:pt x="7824476" y="1335763"/>
                  <a:pt x="7470358" y="860836"/>
                  <a:pt x="7062341" y="885770"/>
                </a:cubicBezTo>
                <a:close/>
                <a:moveTo>
                  <a:pt x="6320820" y="696649"/>
                </a:moveTo>
                <a:cubicBezTo>
                  <a:pt x="6294549" y="698229"/>
                  <a:pt x="6268222" y="703467"/>
                  <a:pt x="6242653" y="712821"/>
                </a:cubicBezTo>
                <a:cubicBezTo>
                  <a:pt x="6009297" y="798347"/>
                  <a:pt x="6109638" y="1151581"/>
                  <a:pt x="6332452" y="1177648"/>
                </a:cubicBezTo>
                <a:cubicBezTo>
                  <a:pt x="6433002" y="1189489"/>
                  <a:pt x="6538130" y="1134150"/>
                  <a:pt x="6585265" y="1044551"/>
                </a:cubicBezTo>
                <a:cubicBezTo>
                  <a:pt x="6685924" y="853833"/>
                  <a:pt x="6504722" y="685595"/>
                  <a:pt x="6320820" y="696649"/>
                </a:cubicBezTo>
                <a:close/>
                <a:moveTo>
                  <a:pt x="0" y="0"/>
                </a:moveTo>
                <a:lnTo>
                  <a:pt x="9248775" y="0"/>
                </a:lnTo>
                <a:lnTo>
                  <a:pt x="9248775" y="6086475"/>
                </a:lnTo>
                <a:lnTo>
                  <a:pt x="0" y="60864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304800" dist="279400" dir="33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477878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1E33E76-2D6D-4162-B14A-DBE4E10060F9}"/>
              </a:ext>
            </a:extLst>
          </p:cNvPr>
          <p:cNvGrpSpPr/>
          <p:nvPr userDrawn="1"/>
        </p:nvGrpSpPr>
        <p:grpSpPr>
          <a:xfrm>
            <a:off x="9849714" y="348112"/>
            <a:ext cx="2175617" cy="1849804"/>
            <a:chOff x="9849714" y="348112"/>
            <a:chExt cx="2175617" cy="1849804"/>
          </a:xfrm>
          <a:solidFill>
            <a:schemeClr val="bg1">
              <a:lumMod val="95000"/>
            </a:schemeClr>
          </a:solidFill>
        </p:grpSpPr>
        <p:sp>
          <p:nvSpPr>
            <p:cNvPr id="2" name="Graphic 4">
              <a:extLst>
                <a:ext uri="{FF2B5EF4-FFF2-40B4-BE49-F238E27FC236}">
                  <a16:creationId xmlns:a16="http://schemas.microsoft.com/office/drawing/2014/main" id="{57975F89-5380-4233-BFA2-B6A8EF602F89}"/>
                </a:ext>
              </a:extLst>
            </p:cNvPr>
            <p:cNvSpPr/>
            <p:nvPr userDrawn="1"/>
          </p:nvSpPr>
          <p:spPr>
            <a:xfrm rot="1113030">
              <a:off x="9849714" y="348112"/>
              <a:ext cx="2175617" cy="1849804"/>
            </a:xfrm>
            <a:custGeom>
              <a:avLst/>
              <a:gdLst>
                <a:gd name="connsiteX0" fmla="*/ 20863 w 1788542"/>
                <a:gd name="connsiteY0" fmla="*/ 189883 h 1520696"/>
                <a:gd name="connsiteX1" fmla="*/ 282896 w 1788542"/>
                <a:gd name="connsiteY1" fmla="*/ 49 h 1520696"/>
                <a:gd name="connsiteX2" fmla="*/ 601698 w 1788542"/>
                <a:gd name="connsiteY2" fmla="*/ 154354 h 1520696"/>
                <a:gd name="connsiteX3" fmla="*/ 903450 w 1788542"/>
                <a:gd name="connsiteY3" fmla="*/ 348093 h 1520696"/>
                <a:gd name="connsiteX4" fmla="*/ 1336361 w 1788542"/>
                <a:gd name="connsiteY4" fmla="*/ 323995 h 1520696"/>
                <a:gd name="connsiteX5" fmla="*/ 1767367 w 1788542"/>
                <a:gd name="connsiteY5" fmla="*/ 681182 h 1520696"/>
                <a:gd name="connsiteX6" fmla="*/ 1637351 w 1788542"/>
                <a:gd name="connsiteY6" fmla="*/ 1239443 h 1520696"/>
                <a:gd name="connsiteX7" fmla="*/ 1121096 w 1788542"/>
                <a:gd name="connsiteY7" fmla="*/ 1511762 h 1520696"/>
                <a:gd name="connsiteX8" fmla="*/ 495303 w 1788542"/>
                <a:gd name="connsiteY8" fmla="*/ 1347265 h 1520696"/>
                <a:gd name="connsiteX9" fmla="*/ 308708 w 1788542"/>
                <a:gd name="connsiteY9" fmla="*/ 1037798 h 1520696"/>
                <a:gd name="connsiteX10" fmla="*/ 277371 w 1788542"/>
                <a:gd name="connsiteY10" fmla="*/ 748048 h 1520696"/>
                <a:gd name="connsiteX11" fmla="*/ 90681 w 1788542"/>
                <a:gd name="connsiteY11" fmla="*/ 542308 h 1520696"/>
                <a:gd name="connsiteX12" fmla="*/ 20863 w 1788542"/>
                <a:gd name="connsiteY12" fmla="*/ 189883 h 1520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88542" h="1520696">
                  <a:moveTo>
                    <a:pt x="20863" y="189883"/>
                  </a:moveTo>
                  <a:cubicBezTo>
                    <a:pt x="62011" y="83107"/>
                    <a:pt x="168500" y="2335"/>
                    <a:pt x="282896" y="49"/>
                  </a:cubicBezTo>
                  <a:cubicBezTo>
                    <a:pt x="403768" y="-2237"/>
                    <a:pt x="510353" y="75106"/>
                    <a:pt x="601698" y="154354"/>
                  </a:cubicBezTo>
                  <a:cubicBezTo>
                    <a:pt x="693042" y="233602"/>
                    <a:pt x="785530" y="321423"/>
                    <a:pt x="903450" y="348093"/>
                  </a:cubicBezTo>
                  <a:cubicBezTo>
                    <a:pt x="1045086" y="380097"/>
                    <a:pt x="1191295" y="316184"/>
                    <a:pt x="1336361" y="323995"/>
                  </a:cubicBezTo>
                  <a:cubicBezTo>
                    <a:pt x="1535052" y="334663"/>
                    <a:pt x="1711741" y="490111"/>
                    <a:pt x="1767367" y="681182"/>
                  </a:cubicBezTo>
                  <a:cubicBezTo>
                    <a:pt x="1822993" y="872159"/>
                    <a:pt x="1765367" y="1087043"/>
                    <a:pt x="1637351" y="1239443"/>
                  </a:cubicBezTo>
                  <a:cubicBezTo>
                    <a:pt x="1509335" y="1391747"/>
                    <a:pt x="1318073" y="1483854"/>
                    <a:pt x="1121096" y="1511762"/>
                  </a:cubicBezTo>
                  <a:cubicBezTo>
                    <a:pt x="900878" y="1543004"/>
                    <a:pt x="663134" y="1493284"/>
                    <a:pt x="495303" y="1347265"/>
                  </a:cubicBezTo>
                  <a:cubicBezTo>
                    <a:pt x="403101" y="1267065"/>
                    <a:pt x="336807" y="1156575"/>
                    <a:pt x="308708" y="1037798"/>
                  </a:cubicBezTo>
                  <a:cubicBezTo>
                    <a:pt x="286420" y="943501"/>
                    <a:pt x="305375" y="840155"/>
                    <a:pt x="277371" y="748048"/>
                  </a:cubicBezTo>
                  <a:cubicBezTo>
                    <a:pt x="247558" y="650131"/>
                    <a:pt x="154022" y="614317"/>
                    <a:pt x="90681" y="542308"/>
                  </a:cubicBezTo>
                  <a:cubicBezTo>
                    <a:pt x="7718" y="447724"/>
                    <a:pt x="-25048" y="308850"/>
                    <a:pt x="20863" y="1898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innerShdw blurRad="190500" dist="50800" dir="13500000">
                <a:prstClr val="black">
                  <a:alpha val="8000"/>
                </a:prstClr>
              </a:inn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" name="Graphic 4">
              <a:extLst>
                <a:ext uri="{FF2B5EF4-FFF2-40B4-BE49-F238E27FC236}">
                  <a16:creationId xmlns:a16="http://schemas.microsoft.com/office/drawing/2014/main" id="{E30ACCA2-6819-4001-9E48-3F519995A5FE}"/>
                </a:ext>
              </a:extLst>
            </p:cNvPr>
            <p:cNvSpPr/>
            <p:nvPr userDrawn="1"/>
          </p:nvSpPr>
          <p:spPr>
            <a:xfrm rot="348474">
              <a:off x="10315572" y="726875"/>
              <a:ext cx="1519689" cy="1292106"/>
            </a:xfrm>
            <a:custGeom>
              <a:avLst/>
              <a:gdLst>
                <a:gd name="connsiteX0" fmla="*/ 20863 w 1788542"/>
                <a:gd name="connsiteY0" fmla="*/ 189883 h 1520696"/>
                <a:gd name="connsiteX1" fmla="*/ 282896 w 1788542"/>
                <a:gd name="connsiteY1" fmla="*/ 49 h 1520696"/>
                <a:gd name="connsiteX2" fmla="*/ 601698 w 1788542"/>
                <a:gd name="connsiteY2" fmla="*/ 154354 h 1520696"/>
                <a:gd name="connsiteX3" fmla="*/ 903450 w 1788542"/>
                <a:gd name="connsiteY3" fmla="*/ 348093 h 1520696"/>
                <a:gd name="connsiteX4" fmla="*/ 1336361 w 1788542"/>
                <a:gd name="connsiteY4" fmla="*/ 323995 h 1520696"/>
                <a:gd name="connsiteX5" fmla="*/ 1767367 w 1788542"/>
                <a:gd name="connsiteY5" fmla="*/ 681182 h 1520696"/>
                <a:gd name="connsiteX6" fmla="*/ 1637351 w 1788542"/>
                <a:gd name="connsiteY6" fmla="*/ 1239443 h 1520696"/>
                <a:gd name="connsiteX7" fmla="*/ 1121096 w 1788542"/>
                <a:gd name="connsiteY7" fmla="*/ 1511762 h 1520696"/>
                <a:gd name="connsiteX8" fmla="*/ 495303 w 1788542"/>
                <a:gd name="connsiteY8" fmla="*/ 1347265 h 1520696"/>
                <a:gd name="connsiteX9" fmla="*/ 308708 w 1788542"/>
                <a:gd name="connsiteY9" fmla="*/ 1037798 h 1520696"/>
                <a:gd name="connsiteX10" fmla="*/ 277371 w 1788542"/>
                <a:gd name="connsiteY10" fmla="*/ 748048 h 1520696"/>
                <a:gd name="connsiteX11" fmla="*/ 90681 w 1788542"/>
                <a:gd name="connsiteY11" fmla="*/ 542308 h 1520696"/>
                <a:gd name="connsiteX12" fmla="*/ 20863 w 1788542"/>
                <a:gd name="connsiteY12" fmla="*/ 189883 h 1520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88542" h="1520696">
                  <a:moveTo>
                    <a:pt x="20863" y="189883"/>
                  </a:moveTo>
                  <a:cubicBezTo>
                    <a:pt x="62011" y="83107"/>
                    <a:pt x="168500" y="2335"/>
                    <a:pt x="282896" y="49"/>
                  </a:cubicBezTo>
                  <a:cubicBezTo>
                    <a:pt x="403768" y="-2237"/>
                    <a:pt x="510353" y="75106"/>
                    <a:pt x="601698" y="154354"/>
                  </a:cubicBezTo>
                  <a:cubicBezTo>
                    <a:pt x="693042" y="233602"/>
                    <a:pt x="785530" y="321423"/>
                    <a:pt x="903450" y="348093"/>
                  </a:cubicBezTo>
                  <a:cubicBezTo>
                    <a:pt x="1045086" y="380097"/>
                    <a:pt x="1191295" y="316184"/>
                    <a:pt x="1336361" y="323995"/>
                  </a:cubicBezTo>
                  <a:cubicBezTo>
                    <a:pt x="1535052" y="334663"/>
                    <a:pt x="1711741" y="490111"/>
                    <a:pt x="1767367" y="681182"/>
                  </a:cubicBezTo>
                  <a:cubicBezTo>
                    <a:pt x="1822993" y="872159"/>
                    <a:pt x="1765367" y="1087043"/>
                    <a:pt x="1637351" y="1239443"/>
                  </a:cubicBezTo>
                  <a:cubicBezTo>
                    <a:pt x="1509335" y="1391747"/>
                    <a:pt x="1318073" y="1483854"/>
                    <a:pt x="1121096" y="1511762"/>
                  </a:cubicBezTo>
                  <a:cubicBezTo>
                    <a:pt x="900878" y="1543004"/>
                    <a:pt x="663134" y="1493284"/>
                    <a:pt x="495303" y="1347265"/>
                  </a:cubicBezTo>
                  <a:cubicBezTo>
                    <a:pt x="403101" y="1267065"/>
                    <a:pt x="336807" y="1156575"/>
                    <a:pt x="308708" y="1037798"/>
                  </a:cubicBezTo>
                  <a:cubicBezTo>
                    <a:pt x="286420" y="943501"/>
                    <a:pt x="305375" y="840155"/>
                    <a:pt x="277371" y="748048"/>
                  </a:cubicBezTo>
                  <a:cubicBezTo>
                    <a:pt x="247558" y="650131"/>
                    <a:pt x="154022" y="614317"/>
                    <a:pt x="90681" y="542308"/>
                  </a:cubicBezTo>
                  <a:cubicBezTo>
                    <a:pt x="7718" y="447724"/>
                    <a:pt x="-25048" y="308850"/>
                    <a:pt x="20863" y="1898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innerShdw blurRad="190500" dist="50800" dir="13500000">
                <a:prstClr val="black">
                  <a:alpha val="8000"/>
                </a:prstClr>
              </a:innerShdw>
            </a:effectLst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267644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39F46D0-383E-421E-A6DD-2874DE497415}"/>
              </a:ext>
            </a:extLst>
          </p:cNvPr>
          <p:cNvGrpSpPr/>
          <p:nvPr userDrawn="1"/>
        </p:nvGrpSpPr>
        <p:grpSpPr>
          <a:xfrm>
            <a:off x="8307919" y="728690"/>
            <a:ext cx="3265051" cy="2776088"/>
            <a:chOff x="8307919" y="728690"/>
            <a:chExt cx="3265051" cy="2776088"/>
          </a:xfrm>
          <a:solidFill>
            <a:schemeClr val="bg1">
              <a:lumMod val="95000"/>
            </a:schemeClr>
          </a:solidFill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A26B3F6-3785-47FE-8387-F95286634B20}"/>
                </a:ext>
              </a:extLst>
            </p:cNvPr>
            <p:cNvGrpSpPr/>
            <p:nvPr userDrawn="1"/>
          </p:nvGrpSpPr>
          <p:grpSpPr>
            <a:xfrm>
              <a:off x="8307919" y="728690"/>
              <a:ext cx="3265051" cy="2776088"/>
              <a:chOff x="9849714" y="348112"/>
              <a:chExt cx="2175617" cy="1849804"/>
            </a:xfrm>
            <a:grpFill/>
          </p:grpSpPr>
          <p:sp>
            <p:nvSpPr>
              <p:cNvPr id="6" name="Graphic 4">
                <a:extLst>
                  <a:ext uri="{FF2B5EF4-FFF2-40B4-BE49-F238E27FC236}">
                    <a16:creationId xmlns:a16="http://schemas.microsoft.com/office/drawing/2014/main" id="{49300BB5-AE29-46A9-A87D-F0E453D9BECB}"/>
                  </a:ext>
                </a:extLst>
              </p:cNvPr>
              <p:cNvSpPr/>
              <p:nvPr userDrawn="1"/>
            </p:nvSpPr>
            <p:spPr>
              <a:xfrm rot="1113030">
                <a:off x="9849714" y="348112"/>
                <a:ext cx="2175617" cy="1849804"/>
              </a:xfrm>
              <a:custGeom>
                <a:avLst/>
                <a:gdLst>
                  <a:gd name="connsiteX0" fmla="*/ 20863 w 1788542"/>
                  <a:gd name="connsiteY0" fmla="*/ 189883 h 1520696"/>
                  <a:gd name="connsiteX1" fmla="*/ 282896 w 1788542"/>
                  <a:gd name="connsiteY1" fmla="*/ 49 h 1520696"/>
                  <a:gd name="connsiteX2" fmla="*/ 601698 w 1788542"/>
                  <a:gd name="connsiteY2" fmla="*/ 154354 h 1520696"/>
                  <a:gd name="connsiteX3" fmla="*/ 903450 w 1788542"/>
                  <a:gd name="connsiteY3" fmla="*/ 348093 h 1520696"/>
                  <a:gd name="connsiteX4" fmla="*/ 1336361 w 1788542"/>
                  <a:gd name="connsiteY4" fmla="*/ 323995 h 1520696"/>
                  <a:gd name="connsiteX5" fmla="*/ 1767367 w 1788542"/>
                  <a:gd name="connsiteY5" fmla="*/ 681182 h 1520696"/>
                  <a:gd name="connsiteX6" fmla="*/ 1637351 w 1788542"/>
                  <a:gd name="connsiteY6" fmla="*/ 1239443 h 1520696"/>
                  <a:gd name="connsiteX7" fmla="*/ 1121096 w 1788542"/>
                  <a:gd name="connsiteY7" fmla="*/ 1511762 h 1520696"/>
                  <a:gd name="connsiteX8" fmla="*/ 495303 w 1788542"/>
                  <a:gd name="connsiteY8" fmla="*/ 1347265 h 1520696"/>
                  <a:gd name="connsiteX9" fmla="*/ 308708 w 1788542"/>
                  <a:gd name="connsiteY9" fmla="*/ 1037798 h 1520696"/>
                  <a:gd name="connsiteX10" fmla="*/ 277371 w 1788542"/>
                  <a:gd name="connsiteY10" fmla="*/ 748048 h 1520696"/>
                  <a:gd name="connsiteX11" fmla="*/ 90681 w 1788542"/>
                  <a:gd name="connsiteY11" fmla="*/ 542308 h 1520696"/>
                  <a:gd name="connsiteX12" fmla="*/ 20863 w 1788542"/>
                  <a:gd name="connsiteY12" fmla="*/ 189883 h 152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88542" h="1520696">
                    <a:moveTo>
                      <a:pt x="20863" y="189883"/>
                    </a:moveTo>
                    <a:cubicBezTo>
                      <a:pt x="62011" y="83107"/>
                      <a:pt x="168500" y="2335"/>
                      <a:pt x="282896" y="49"/>
                    </a:cubicBezTo>
                    <a:cubicBezTo>
                      <a:pt x="403768" y="-2237"/>
                      <a:pt x="510353" y="75106"/>
                      <a:pt x="601698" y="154354"/>
                    </a:cubicBezTo>
                    <a:cubicBezTo>
                      <a:pt x="693042" y="233602"/>
                      <a:pt x="785530" y="321423"/>
                      <a:pt x="903450" y="348093"/>
                    </a:cubicBezTo>
                    <a:cubicBezTo>
                      <a:pt x="1045086" y="380097"/>
                      <a:pt x="1191295" y="316184"/>
                      <a:pt x="1336361" y="323995"/>
                    </a:cubicBezTo>
                    <a:cubicBezTo>
                      <a:pt x="1535052" y="334663"/>
                      <a:pt x="1711741" y="490111"/>
                      <a:pt x="1767367" y="681182"/>
                    </a:cubicBezTo>
                    <a:cubicBezTo>
                      <a:pt x="1822993" y="872159"/>
                      <a:pt x="1765367" y="1087043"/>
                      <a:pt x="1637351" y="1239443"/>
                    </a:cubicBezTo>
                    <a:cubicBezTo>
                      <a:pt x="1509335" y="1391747"/>
                      <a:pt x="1318073" y="1483854"/>
                      <a:pt x="1121096" y="1511762"/>
                    </a:cubicBezTo>
                    <a:cubicBezTo>
                      <a:pt x="900878" y="1543004"/>
                      <a:pt x="663134" y="1493284"/>
                      <a:pt x="495303" y="1347265"/>
                    </a:cubicBezTo>
                    <a:cubicBezTo>
                      <a:pt x="403101" y="1267065"/>
                      <a:pt x="336807" y="1156575"/>
                      <a:pt x="308708" y="1037798"/>
                    </a:cubicBezTo>
                    <a:cubicBezTo>
                      <a:pt x="286420" y="943501"/>
                      <a:pt x="305375" y="840155"/>
                      <a:pt x="277371" y="748048"/>
                    </a:cubicBezTo>
                    <a:cubicBezTo>
                      <a:pt x="247558" y="650131"/>
                      <a:pt x="154022" y="614317"/>
                      <a:pt x="90681" y="542308"/>
                    </a:cubicBezTo>
                    <a:cubicBezTo>
                      <a:pt x="7718" y="447724"/>
                      <a:pt x="-25048" y="308850"/>
                      <a:pt x="20863" y="1898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>
                <a:innerShdw blurRad="190500" dist="50800" dir="13500000">
                  <a:prstClr val="black">
                    <a:alpha val="8000"/>
                  </a:prstClr>
                </a:innerShdw>
              </a:effectLst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" name="Graphic 4">
                <a:extLst>
                  <a:ext uri="{FF2B5EF4-FFF2-40B4-BE49-F238E27FC236}">
                    <a16:creationId xmlns:a16="http://schemas.microsoft.com/office/drawing/2014/main" id="{55EC7D44-3CD5-4E82-AB54-B5F517366CDD}"/>
                  </a:ext>
                </a:extLst>
              </p:cNvPr>
              <p:cNvSpPr/>
              <p:nvPr userDrawn="1"/>
            </p:nvSpPr>
            <p:spPr>
              <a:xfrm rot="798024">
                <a:off x="10233256" y="696624"/>
                <a:ext cx="1570758" cy="1335527"/>
              </a:xfrm>
              <a:custGeom>
                <a:avLst/>
                <a:gdLst>
                  <a:gd name="connsiteX0" fmla="*/ 20863 w 1788542"/>
                  <a:gd name="connsiteY0" fmla="*/ 189883 h 1520696"/>
                  <a:gd name="connsiteX1" fmla="*/ 282896 w 1788542"/>
                  <a:gd name="connsiteY1" fmla="*/ 49 h 1520696"/>
                  <a:gd name="connsiteX2" fmla="*/ 601698 w 1788542"/>
                  <a:gd name="connsiteY2" fmla="*/ 154354 h 1520696"/>
                  <a:gd name="connsiteX3" fmla="*/ 903450 w 1788542"/>
                  <a:gd name="connsiteY3" fmla="*/ 348093 h 1520696"/>
                  <a:gd name="connsiteX4" fmla="*/ 1336361 w 1788542"/>
                  <a:gd name="connsiteY4" fmla="*/ 323995 h 1520696"/>
                  <a:gd name="connsiteX5" fmla="*/ 1767367 w 1788542"/>
                  <a:gd name="connsiteY5" fmla="*/ 681182 h 1520696"/>
                  <a:gd name="connsiteX6" fmla="*/ 1637351 w 1788542"/>
                  <a:gd name="connsiteY6" fmla="*/ 1239443 h 1520696"/>
                  <a:gd name="connsiteX7" fmla="*/ 1121096 w 1788542"/>
                  <a:gd name="connsiteY7" fmla="*/ 1511762 h 1520696"/>
                  <a:gd name="connsiteX8" fmla="*/ 495303 w 1788542"/>
                  <a:gd name="connsiteY8" fmla="*/ 1347265 h 1520696"/>
                  <a:gd name="connsiteX9" fmla="*/ 308708 w 1788542"/>
                  <a:gd name="connsiteY9" fmla="*/ 1037798 h 1520696"/>
                  <a:gd name="connsiteX10" fmla="*/ 277371 w 1788542"/>
                  <a:gd name="connsiteY10" fmla="*/ 748048 h 1520696"/>
                  <a:gd name="connsiteX11" fmla="*/ 90681 w 1788542"/>
                  <a:gd name="connsiteY11" fmla="*/ 542308 h 1520696"/>
                  <a:gd name="connsiteX12" fmla="*/ 20863 w 1788542"/>
                  <a:gd name="connsiteY12" fmla="*/ 189883 h 152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88542" h="1520696">
                    <a:moveTo>
                      <a:pt x="20863" y="189883"/>
                    </a:moveTo>
                    <a:cubicBezTo>
                      <a:pt x="62011" y="83107"/>
                      <a:pt x="168500" y="2335"/>
                      <a:pt x="282896" y="49"/>
                    </a:cubicBezTo>
                    <a:cubicBezTo>
                      <a:pt x="403768" y="-2237"/>
                      <a:pt x="510353" y="75106"/>
                      <a:pt x="601698" y="154354"/>
                    </a:cubicBezTo>
                    <a:cubicBezTo>
                      <a:pt x="693042" y="233602"/>
                      <a:pt x="785530" y="321423"/>
                      <a:pt x="903450" y="348093"/>
                    </a:cubicBezTo>
                    <a:cubicBezTo>
                      <a:pt x="1045086" y="380097"/>
                      <a:pt x="1191295" y="316184"/>
                      <a:pt x="1336361" y="323995"/>
                    </a:cubicBezTo>
                    <a:cubicBezTo>
                      <a:pt x="1535052" y="334663"/>
                      <a:pt x="1711741" y="490111"/>
                      <a:pt x="1767367" y="681182"/>
                    </a:cubicBezTo>
                    <a:cubicBezTo>
                      <a:pt x="1822993" y="872159"/>
                      <a:pt x="1765367" y="1087043"/>
                      <a:pt x="1637351" y="1239443"/>
                    </a:cubicBezTo>
                    <a:cubicBezTo>
                      <a:pt x="1509335" y="1391747"/>
                      <a:pt x="1318073" y="1483854"/>
                      <a:pt x="1121096" y="1511762"/>
                    </a:cubicBezTo>
                    <a:cubicBezTo>
                      <a:pt x="900878" y="1543004"/>
                      <a:pt x="663134" y="1493284"/>
                      <a:pt x="495303" y="1347265"/>
                    </a:cubicBezTo>
                    <a:cubicBezTo>
                      <a:pt x="403101" y="1267065"/>
                      <a:pt x="336807" y="1156575"/>
                      <a:pt x="308708" y="1037798"/>
                    </a:cubicBezTo>
                    <a:cubicBezTo>
                      <a:pt x="286420" y="943501"/>
                      <a:pt x="305375" y="840155"/>
                      <a:pt x="277371" y="748048"/>
                    </a:cubicBezTo>
                    <a:cubicBezTo>
                      <a:pt x="247558" y="650131"/>
                      <a:pt x="154022" y="614317"/>
                      <a:pt x="90681" y="542308"/>
                    </a:cubicBezTo>
                    <a:cubicBezTo>
                      <a:pt x="7718" y="447724"/>
                      <a:pt x="-25048" y="308850"/>
                      <a:pt x="20863" y="1898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>
                <a:innerShdw blurRad="190500" dist="50800" dir="13500000">
                  <a:prstClr val="black">
                    <a:alpha val="8000"/>
                  </a:prstClr>
                </a:innerShdw>
              </a:effectLst>
            </p:spPr>
            <p:txBody>
              <a:bodyPr rtlCol="0" anchor="ctr"/>
              <a:lstStyle/>
              <a:p>
                <a:endParaRPr lang="en-ID" dirty="0"/>
              </a:p>
            </p:txBody>
          </p:sp>
        </p:grp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D23FE32-C432-41EC-B859-1BEA8E83F160}"/>
                </a:ext>
              </a:extLst>
            </p:cNvPr>
            <p:cNvSpPr/>
            <p:nvPr userDrawn="1"/>
          </p:nvSpPr>
          <p:spPr>
            <a:xfrm>
              <a:off x="9678710" y="2434188"/>
              <a:ext cx="403790" cy="313178"/>
            </a:xfrm>
            <a:custGeom>
              <a:avLst/>
              <a:gdLst>
                <a:gd name="connsiteX0" fmla="*/ 280942 w 403790"/>
                <a:gd name="connsiteY0" fmla="*/ 59787 h 313178"/>
                <a:gd name="connsiteX1" fmla="*/ 350076 w 403790"/>
                <a:gd name="connsiteY1" fmla="*/ 293298 h 313178"/>
                <a:gd name="connsiteX2" fmla="*/ 204237 w 403790"/>
                <a:gd name="connsiteY2" fmla="*/ 289053 h 313178"/>
                <a:gd name="connsiteX3" fmla="*/ 280942 w 403790"/>
                <a:gd name="connsiteY3" fmla="*/ 59787 h 313178"/>
                <a:gd name="connsiteX4" fmla="*/ 53627 w 403790"/>
                <a:gd name="connsiteY4" fmla="*/ 681 h 313178"/>
                <a:gd name="connsiteX5" fmla="*/ 83014 w 403790"/>
                <a:gd name="connsiteY5" fmla="*/ 99939 h 313178"/>
                <a:gd name="connsiteX6" fmla="*/ 21022 w 403790"/>
                <a:gd name="connsiteY6" fmla="*/ 98134 h 313178"/>
                <a:gd name="connsiteX7" fmla="*/ 53627 w 403790"/>
                <a:gd name="connsiteY7" fmla="*/ 681 h 313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3790" h="313178">
                  <a:moveTo>
                    <a:pt x="280942" y="59787"/>
                  </a:moveTo>
                  <a:cubicBezTo>
                    <a:pt x="390693" y="77831"/>
                    <a:pt x="455934" y="225227"/>
                    <a:pt x="350076" y="293298"/>
                  </a:cubicBezTo>
                  <a:cubicBezTo>
                    <a:pt x="306629" y="321320"/>
                    <a:pt x="245986" y="319551"/>
                    <a:pt x="204237" y="289053"/>
                  </a:cubicBezTo>
                  <a:cubicBezTo>
                    <a:pt x="111682" y="221547"/>
                    <a:pt x="155695" y="39267"/>
                    <a:pt x="280942" y="59787"/>
                  </a:cubicBezTo>
                  <a:close/>
                  <a:moveTo>
                    <a:pt x="53627" y="681"/>
                  </a:moveTo>
                  <a:cubicBezTo>
                    <a:pt x="100279" y="8351"/>
                    <a:pt x="128011" y="71004"/>
                    <a:pt x="83014" y="99939"/>
                  </a:cubicBezTo>
                  <a:cubicBezTo>
                    <a:pt x="64546" y="111850"/>
                    <a:pt x="38768" y="111098"/>
                    <a:pt x="21022" y="98134"/>
                  </a:cubicBezTo>
                  <a:cubicBezTo>
                    <a:pt x="-18320" y="69440"/>
                    <a:pt x="388" y="-8042"/>
                    <a:pt x="53627" y="6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innerShdw blurRad="190500" dist="50800" dir="13500000">
                <a:prstClr val="black">
                  <a:alpha val="8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26070002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B9AEEA6-D335-466F-87BE-66C47A5F66DA}"/>
              </a:ext>
            </a:extLst>
          </p:cNvPr>
          <p:cNvGrpSpPr/>
          <p:nvPr userDrawn="1"/>
        </p:nvGrpSpPr>
        <p:grpSpPr>
          <a:xfrm rot="20700000">
            <a:off x="1025762" y="-2513034"/>
            <a:ext cx="5965477" cy="6343281"/>
            <a:chOff x="5226948" y="1637058"/>
            <a:chExt cx="5093109" cy="5415664"/>
          </a:xfrm>
          <a:solidFill>
            <a:schemeClr val="bg1">
              <a:lumMod val="95000"/>
            </a:schemeClr>
          </a:solidFill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A135691-64B3-41D2-A689-8E8D2D66AF64}"/>
                </a:ext>
              </a:extLst>
            </p:cNvPr>
            <p:cNvGrpSpPr/>
            <p:nvPr/>
          </p:nvGrpSpPr>
          <p:grpSpPr>
            <a:xfrm>
              <a:off x="5226948" y="1637058"/>
              <a:ext cx="4604632" cy="5415664"/>
              <a:chOff x="1112148" y="418009"/>
              <a:chExt cx="4604632" cy="5415664"/>
            </a:xfrm>
            <a:grpFill/>
          </p:grpSpPr>
          <p:sp>
            <p:nvSpPr>
              <p:cNvPr id="8" name="Graphic 4">
                <a:extLst>
                  <a:ext uri="{FF2B5EF4-FFF2-40B4-BE49-F238E27FC236}">
                    <a16:creationId xmlns:a16="http://schemas.microsoft.com/office/drawing/2014/main" id="{B8999994-D4BF-4772-A0D2-18D3B92CE79B}"/>
                  </a:ext>
                </a:extLst>
              </p:cNvPr>
              <p:cNvSpPr/>
              <p:nvPr/>
            </p:nvSpPr>
            <p:spPr>
              <a:xfrm rot="7023766">
                <a:off x="706632" y="823525"/>
                <a:ext cx="5415664" cy="4604632"/>
              </a:xfrm>
              <a:custGeom>
                <a:avLst/>
                <a:gdLst>
                  <a:gd name="connsiteX0" fmla="*/ 20863 w 1788542"/>
                  <a:gd name="connsiteY0" fmla="*/ 189883 h 1520696"/>
                  <a:gd name="connsiteX1" fmla="*/ 282896 w 1788542"/>
                  <a:gd name="connsiteY1" fmla="*/ 49 h 1520696"/>
                  <a:gd name="connsiteX2" fmla="*/ 601698 w 1788542"/>
                  <a:gd name="connsiteY2" fmla="*/ 154354 h 1520696"/>
                  <a:gd name="connsiteX3" fmla="*/ 903450 w 1788542"/>
                  <a:gd name="connsiteY3" fmla="*/ 348093 h 1520696"/>
                  <a:gd name="connsiteX4" fmla="*/ 1336361 w 1788542"/>
                  <a:gd name="connsiteY4" fmla="*/ 323995 h 1520696"/>
                  <a:gd name="connsiteX5" fmla="*/ 1767367 w 1788542"/>
                  <a:gd name="connsiteY5" fmla="*/ 681182 h 1520696"/>
                  <a:gd name="connsiteX6" fmla="*/ 1637351 w 1788542"/>
                  <a:gd name="connsiteY6" fmla="*/ 1239443 h 1520696"/>
                  <a:gd name="connsiteX7" fmla="*/ 1121096 w 1788542"/>
                  <a:gd name="connsiteY7" fmla="*/ 1511762 h 1520696"/>
                  <a:gd name="connsiteX8" fmla="*/ 495303 w 1788542"/>
                  <a:gd name="connsiteY8" fmla="*/ 1347265 h 1520696"/>
                  <a:gd name="connsiteX9" fmla="*/ 308708 w 1788542"/>
                  <a:gd name="connsiteY9" fmla="*/ 1037798 h 1520696"/>
                  <a:gd name="connsiteX10" fmla="*/ 277371 w 1788542"/>
                  <a:gd name="connsiteY10" fmla="*/ 748048 h 1520696"/>
                  <a:gd name="connsiteX11" fmla="*/ 90681 w 1788542"/>
                  <a:gd name="connsiteY11" fmla="*/ 542308 h 1520696"/>
                  <a:gd name="connsiteX12" fmla="*/ 20863 w 1788542"/>
                  <a:gd name="connsiteY12" fmla="*/ 189883 h 152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88542" h="1520696">
                    <a:moveTo>
                      <a:pt x="20863" y="189883"/>
                    </a:moveTo>
                    <a:cubicBezTo>
                      <a:pt x="62011" y="83107"/>
                      <a:pt x="168500" y="2335"/>
                      <a:pt x="282896" y="49"/>
                    </a:cubicBezTo>
                    <a:cubicBezTo>
                      <a:pt x="403768" y="-2237"/>
                      <a:pt x="510353" y="75106"/>
                      <a:pt x="601698" y="154354"/>
                    </a:cubicBezTo>
                    <a:cubicBezTo>
                      <a:pt x="693042" y="233602"/>
                      <a:pt x="785530" y="321423"/>
                      <a:pt x="903450" y="348093"/>
                    </a:cubicBezTo>
                    <a:cubicBezTo>
                      <a:pt x="1045086" y="380097"/>
                      <a:pt x="1191295" y="316184"/>
                      <a:pt x="1336361" y="323995"/>
                    </a:cubicBezTo>
                    <a:cubicBezTo>
                      <a:pt x="1535052" y="334663"/>
                      <a:pt x="1711741" y="490111"/>
                      <a:pt x="1767367" y="681182"/>
                    </a:cubicBezTo>
                    <a:cubicBezTo>
                      <a:pt x="1822993" y="872159"/>
                      <a:pt x="1765367" y="1087043"/>
                      <a:pt x="1637351" y="1239443"/>
                    </a:cubicBezTo>
                    <a:cubicBezTo>
                      <a:pt x="1509335" y="1391747"/>
                      <a:pt x="1318073" y="1483854"/>
                      <a:pt x="1121096" y="1511762"/>
                    </a:cubicBezTo>
                    <a:cubicBezTo>
                      <a:pt x="900878" y="1543004"/>
                      <a:pt x="663134" y="1493284"/>
                      <a:pt x="495303" y="1347265"/>
                    </a:cubicBezTo>
                    <a:cubicBezTo>
                      <a:pt x="403101" y="1267065"/>
                      <a:pt x="336807" y="1156575"/>
                      <a:pt x="308708" y="1037798"/>
                    </a:cubicBezTo>
                    <a:cubicBezTo>
                      <a:pt x="286420" y="943501"/>
                      <a:pt x="305375" y="840155"/>
                      <a:pt x="277371" y="748048"/>
                    </a:cubicBezTo>
                    <a:cubicBezTo>
                      <a:pt x="247558" y="650131"/>
                      <a:pt x="154022" y="614317"/>
                      <a:pt x="90681" y="542308"/>
                    </a:cubicBezTo>
                    <a:cubicBezTo>
                      <a:pt x="7718" y="447724"/>
                      <a:pt x="-25048" y="308850"/>
                      <a:pt x="20863" y="1898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>
                <a:innerShdw blurRad="190500" dist="50800" dir="13500000">
                  <a:prstClr val="black">
                    <a:alpha val="8000"/>
                  </a:prstClr>
                </a:innerShdw>
              </a:effectLst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Graphic 4">
                <a:extLst>
                  <a:ext uri="{FF2B5EF4-FFF2-40B4-BE49-F238E27FC236}">
                    <a16:creationId xmlns:a16="http://schemas.microsoft.com/office/drawing/2014/main" id="{A32AF99F-7AD9-48C4-8E0E-94CDD37FB4E3}"/>
                  </a:ext>
                </a:extLst>
              </p:cNvPr>
              <p:cNvSpPr/>
              <p:nvPr/>
            </p:nvSpPr>
            <p:spPr>
              <a:xfrm rot="7109491">
                <a:off x="1191091" y="1607673"/>
                <a:ext cx="3482929" cy="2961337"/>
              </a:xfrm>
              <a:custGeom>
                <a:avLst/>
                <a:gdLst>
                  <a:gd name="connsiteX0" fmla="*/ 20863 w 1788542"/>
                  <a:gd name="connsiteY0" fmla="*/ 189883 h 1520696"/>
                  <a:gd name="connsiteX1" fmla="*/ 282896 w 1788542"/>
                  <a:gd name="connsiteY1" fmla="*/ 49 h 1520696"/>
                  <a:gd name="connsiteX2" fmla="*/ 601698 w 1788542"/>
                  <a:gd name="connsiteY2" fmla="*/ 154354 h 1520696"/>
                  <a:gd name="connsiteX3" fmla="*/ 903450 w 1788542"/>
                  <a:gd name="connsiteY3" fmla="*/ 348093 h 1520696"/>
                  <a:gd name="connsiteX4" fmla="*/ 1336361 w 1788542"/>
                  <a:gd name="connsiteY4" fmla="*/ 323995 h 1520696"/>
                  <a:gd name="connsiteX5" fmla="*/ 1767367 w 1788542"/>
                  <a:gd name="connsiteY5" fmla="*/ 681182 h 1520696"/>
                  <a:gd name="connsiteX6" fmla="*/ 1637351 w 1788542"/>
                  <a:gd name="connsiteY6" fmla="*/ 1239443 h 1520696"/>
                  <a:gd name="connsiteX7" fmla="*/ 1121096 w 1788542"/>
                  <a:gd name="connsiteY7" fmla="*/ 1511762 h 1520696"/>
                  <a:gd name="connsiteX8" fmla="*/ 495303 w 1788542"/>
                  <a:gd name="connsiteY8" fmla="*/ 1347265 h 1520696"/>
                  <a:gd name="connsiteX9" fmla="*/ 308708 w 1788542"/>
                  <a:gd name="connsiteY9" fmla="*/ 1037798 h 1520696"/>
                  <a:gd name="connsiteX10" fmla="*/ 277371 w 1788542"/>
                  <a:gd name="connsiteY10" fmla="*/ 748048 h 1520696"/>
                  <a:gd name="connsiteX11" fmla="*/ 90681 w 1788542"/>
                  <a:gd name="connsiteY11" fmla="*/ 542308 h 1520696"/>
                  <a:gd name="connsiteX12" fmla="*/ 20863 w 1788542"/>
                  <a:gd name="connsiteY12" fmla="*/ 189883 h 152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88542" h="1520696">
                    <a:moveTo>
                      <a:pt x="20863" y="189883"/>
                    </a:moveTo>
                    <a:cubicBezTo>
                      <a:pt x="62011" y="83107"/>
                      <a:pt x="168500" y="2335"/>
                      <a:pt x="282896" y="49"/>
                    </a:cubicBezTo>
                    <a:cubicBezTo>
                      <a:pt x="403768" y="-2237"/>
                      <a:pt x="510353" y="75106"/>
                      <a:pt x="601698" y="154354"/>
                    </a:cubicBezTo>
                    <a:cubicBezTo>
                      <a:pt x="693042" y="233602"/>
                      <a:pt x="785530" y="321423"/>
                      <a:pt x="903450" y="348093"/>
                    </a:cubicBezTo>
                    <a:cubicBezTo>
                      <a:pt x="1045086" y="380097"/>
                      <a:pt x="1191295" y="316184"/>
                      <a:pt x="1336361" y="323995"/>
                    </a:cubicBezTo>
                    <a:cubicBezTo>
                      <a:pt x="1535052" y="334663"/>
                      <a:pt x="1711741" y="490111"/>
                      <a:pt x="1767367" y="681182"/>
                    </a:cubicBezTo>
                    <a:cubicBezTo>
                      <a:pt x="1822993" y="872159"/>
                      <a:pt x="1765367" y="1087043"/>
                      <a:pt x="1637351" y="1239443"/>
                    </a:cubicBezTo>
                    <a:cubicBezTo>
                      <a:pt x="1509335" y="1391747"/>
                      <a:pt x="1318073" y="1483854"/>
                      <a:pt x="1121096" y="1511762"/>
                    </a:cubicBezTo>
                    <a:cubicBezTo>
                      <a:pt x="900878" y="1543004"/>
                      <a:pt x="663134" y="1493284"/>
                      <a:pt x="495303" y="1347265"/>
                    </a:cubicBezTo>
                    <a:cubicBezTo>
                      <a:pt x="403101" y="1267065"/>
                      <a:pt x="336807" y="1156575"/>
                      <a:pt x="308708" y="1037798"/>
                    </a:cubicBezTo>
                    <a:cubicBezTo>
                      <a:pt x="286420" y="943501"/>
                      <a:pt x="305375" y="840155"/>
                      <a:pt x="277371" y="748048"/>
                    </a:cubicBezTo>
                    <a:cubicBezTo>
                      <a:pt x="247558" y="650131"/>
                      <a:pt x="154022" y="614317"/>
                      <a:pt x="90681" y="542308"/>
                    </a:cubicBezTo>
                    <a:cubicBezTo>
                      <a:pt x="7718" y="447724"/>
                      <a:pt x="-25048" y="308850"/>
                      <a:pt x="20863" y="1898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>
                <a:innerShdw blurRad="190500" dist="50800" dir="13500000">
                  <a:prstClr val="black">
                    <a:alpha val="8000"/>
                  </a:prstClr>
                </a:innerShdw>
              </a:effectLst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Graphic 4">
                <a:extLst>
                  <a:ext uri="{FF2B5EF4-FFF2-40B4-BE49-F238E27FC236}">
                    <a16:creationId xmlns:a16="http://schemas.microsoft.com/office/drawing/2014/main" id="{F7860475-3F93-4357-909A-4F1409AD4B9F}"/>
                  </a:ext>
                </a:extLst>
              </p:cNvPr>
              <p:cNvSpPr/>
              <p:nvPr/>
            </p:nvSpPr>
            <p:spPr>
              <a:xfrm rot="6344935">
                <a:off x="1535887" y="2188875"/>
                <a:ext cx="2432859" cy="2068523"/>
              </a:xfrm>
              <a:custGeom>
                <a:avLst/>
                <a:gdLst>
                  <a:gd name="connsiteX0" fmla="*/ 20863 w 1788542"/>
                  <a:gd name="connsiteY0" fmla="*/ 189883 h 1520696"/>
                  <a:gd name="connsiteX1" fmla="*/ 282896 w 1788542"/>
                  <a:gd name="connsiteY1" fmla="*/ 49 h 1520696"/>
                  <a:gd name="connsiteX2" fmla="*/ 601698 w 1788542"/>
                  <a:gd name="connsiteY2" fmla="*/ 154354 h 1520696"/>
                  <a:gd name="connsiteX3" fmla="*/ 903450 w 1788542"/>
                  <a:gd name="connsiteY3" fmla="*/ 348093 h 1520696"/>
                  <a:gd name="connsiteX4" fmla="*/ 1336361 w 1788542"/>
                  <a:gd name="connsiteY4" fmla="*/ 323995 h 1520696"/>
                  <a:gd name="connsiteX5" fmla="*/ 1767367 w 1788542"/>
                  <a:gd name="connsiteY5" fmla="*/ 681182 h 1520696"/>
                  <a:gd name="connsiteX6" fmla="*/ 1637351 w 1788542"/>
                  <a:gd name="connsiteY6" fmla="*/ 1239443 h 1520696"/>
                  <a:gd name="connsiteX7" fmla="*/ 1121096 w 1788542"/>
                  <a:gd name="connsiteY7" fmla="*/ 1511762 h 1520696"/>
                  <a:gd name="connsiteX8" fmla="*/ 495303 w 1788542"/>
                  <a:gd name="connsiteY8" fmla="*/ 1347265 h 1520696"/>
                  <a:gd name="connsiteX9" fmla="*/ 308708 w 1788542"/>
                  <a:gd name="connsiteY9" fmla="*/ 1037798 h 1520696"/>
                  <a:gd name="connsiteX10" fmla="*/ 277371 w 1788542"/>
                  <a:gd name="connsiteY10" fmla="*/ 748048 h 1520696"/>
                  <a:gd name="connsiteX11" fmla="*/ 90681 w 1788542"/>
                  <a:gd name="connsiteY11" fmla="*/ 542308 h 1520696"/>
                  <a:gd name="connsiteX12" fmla="*/ 20863 w 1788542"/>
                  <a:gd name="connsiteY12" fmla="*/ 189883 h 152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88542" h="1520696">
                    <a:moveTo>
                      <a:pt x="20863" y="189883"/>
                    </a:moveTo>
                    <a:cubicBezTo>
                      <a:pt x="62011" y="83107"/>
                      <a:pt x="168500" y="2335"/>
                      <a:pt x="282896" y="49"/>
                    </a:cubicBezTo>
                    <a:cubicBezTo>
                      <a:pt x="403768" y="-2237"/>
                      <a:pt x="510353" y="75106"/>
                      <a:pt x="601698" y="154354"/>
                    </a:cubicBezTo>
                    <a:cubicBezTo>
                      <a:pt x="693042" y="233602"/>
                      <a:pt x="785530" y="321423"/>
                      <a:pt x="903450" y="348093"/>
                    </a:cubicBezTo>
                    <a:cubicBezTo>
                      <a:pt x="1045086" y="380097"/>
                      <a:pt x="1191295" y="316184"/>
                      <a:pt x="1336361" y="323995"/>
                    </a:cubicBezTo>
                    <a:cubicBezTo>
                      <a:pt x="1535052" y="334663"/>
                      <a:pt x="1711741" y="490111"/>
                      <a:pt x="1767367" y="681182"/>
                    </a:cubicBezTo>
                    <a:cubicBezTo>
                      <a:pt x="1822993" y="872159"/>
                      <a:pt x="1765367" y="1087043"/>
                      <a:pt x="1637351" y="1239443"/>
                    </a:cubicBezTo>
                    <a:cubicBezTo>
                      <a:pt x="1509335" y="1391747"/>
                      <a:pt x="1318073" y="1483854"/>
                      <a:pt x="1121096" y="1511762"/>
                    </a:cubicBezTo>
                    <a:cubicBezTo>
                      <a:pt x="900878" y="1543004"/>
                      <a:pt x="663134" y="1493284"/>
                      <a:pt x="495303" y="1347265"/>
                    </a:cubicBezTo>
                    <a:cubicBezTo>
                      <a:pt x="403101" y="1267065"/>
                      <a:pt x="336807" y="1156575"/>
                      <a:pt x="308708" y="1037798"/>
                    </a:cubicBezTo>
                    <a:cubicBezTo>
                      <a:pt x="286420" y="943501"/>
                      <a:pt x="305375" y="840155"/>
                      <a:pt x="277371" y="748048"/>
                    </a:cubicBezTo>
                    <a:cubicBezTo>
                      <a:pt x="247558" y="650131"/>
                      <a:pt x="154022" y="614317"/>
                      <a:pt x="90681" y="542308"/>
                    </a:cubicBezTo>
                    <a:cubicBezTo>
                      <a:pt x="7718" y="447724"/>
                      <a:pt x="-25048" y="308850"/>
                      <a:pt x="20863" y="1898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>
                <a:innerShdw blurRad="317500" dist="50800" dir="13500000">
                  <a:prstClr val="black">
                    <a:alpha val="6000"/>
                  </a:prstClr>
                </a:innerShdw>
              </a:effectLst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6" name="Graphic 13">
              <a:extLst>
                <a:ext uri="{FF2B5EF4-FFF2-40B4-BE49-F238E27FC236}">
                  <a16:creationId xmlns:a16="http://schemas.microsoft.com/office/drawing/2014/main" id="{DA9C0257-F36D-4F62-A000-25D6EBFF5CAC}"/>
                </a:ext>
              </a:extLst>
            </p:cNvPr>
            <p:cNvSpPr/>
            <p:nvPr/>
          </p:nvSpPr>
          <p:spPr>
            <a:xfrm rot="20734043">
              <a:off x="8162982" y="2098898"/>
              <a:ext cx="416314" cy="426318"/>
            </a:xfrm>
            <a:custGeom>
              <a:avLst/>
              <a:gdLst>
                <a:gd name="connsiteX0" fmla="*/ 66572 w 335186"/>
                <a:gd name="connsiteY0" fmla="*/ 310765 h 343240"/>
                <a:gd name="connsiteX1" fmla="*/ 262882 w 335186"/>
                <a:gd name="connsiteY1" fmla="*/ 316480 h 343240"/>
                <a:gd name="connsiteX2" fmla="*/ 169823 w 335186"/>
                <a:gd name="connsiteY2" fmla="*/ 2155 h 343240"/>
                <a:gd name="connsiteX3" fmla="*/ 66572 w 335186"/>
                <a:gd name="connsiteY3" fmla="*/ 310765 h 34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86" h="343240">
                  <a:moveTo>
                    <a:pt x="66572" y="310765"/>
                  </a:moveTo>
                  <a:cubicBezTo>
                    <a:pt x="122769" y="351818"/>
                    <a:pt x="204399" y="354199"/>
                    <a:pt x="262882" y="316480"/>
                  </a:cubicBezTo>
                  <a:cubicBezTo>
                    <a:pt x="405376" y="224850"/>
                    <a:pt x="317556" y="26444"/>
                    <a:pt x="169823" y="2155"/>
                  </a:cubicBezTo>
                  <a:cubicBezTo>
                    <a:pt x="1230" y="-25467"/>
                    <a:pt x="-58015" y="219897"/>
                    <a:pt x="66572" y="3107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innerShdw blurRad="190500" dist="50800" dir="13500000">
                <a:prstClr val="black">
                  <a:alpha val="8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7" name="Graphic 13">
              <a:extLst>
                <a:ext uri="{FF2B5EF4-FFF2-40B4-BE49-F238E27FC236}">
                  <a16:creationId xmlns:a16="http://schemas.microsoft.com/office/drawing/2014/main" id="{90F179B4-1FAD-4B5F-874A-7A1FBDFB680E}"/>
                </a:ext>
              </a:extLst>
            </p:cNvPr>
            <p:cNvSpPr/>
            <p:nvPr/>
          </p:nvSpPr>
          <p:spPr>
            <a:xfrm rot="20734043">
              <a:off x="9975604" y="3176243"/>
              <a:ext cx="344453" cy="352729"/>
            </a:xfrm>
            <a:custGeom>
              <a:avLst/>
              <a:gdLst>
                <a:gd name="connsiteX0" fmla="*/ 66572 w 335186"/>
                <a:gd name="connsiteY0" fmla="*/ 310765 h 343240"/>
                <a:gd name="connsiteX1" fmla="*/ 262882 w 335186"/>
                <a:gd name="connsiteY1" fmla="*/ 316480 h 343240"/>
                <a:gd name="connsiteX2" fmla="*/ 169823 w 335186"/>
                <a:gd name="connsiteY2" fmla="*/ 2155 h 343240"/>
                <a:gd name="connsiteX3" fmla="*/ 66572 w 335186"/>
                <a:gd name="connsiteY3" fmla="*/ 310765 h 34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86" h="343240">
                  <a:moveTo>
                    <a:pt x="66572" y="310765"/>
                  </a:moveTo>
                  <a:cubicBezTo>
                    <a:pt x="122769" y="351818"/>
                    <a:pt x="204399" y="354199"/>
                    <a:pt x="262882" y="316480"/>
                  </a:cubicBezTo>
                  <a:cubicBezTo>
                    <a:pt x="405376" y="224850"/>
                    <a:pt x="317556" y="26444"/>
                    <a:pt x="169823" y="2155"/>
                  </a:cubicBezTo>
                  <a:cubicBezTo>
                    <a:pt x="1230" y="-25467"/>
                    <a:pt x="-58015" y="219897"/>
                    <a:pt x="66572" y="3107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innerShdw blurRad="190500" dist="50800" dir="13500000">
                <a:prstClr val="black">
                  <a:alpha val="8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7461518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24569C3-2D04-478B-CA73-5BEFBC5F3E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1" y="1268919"/>
            <a:ext cx="5589087" cy="5589083"/>
          </a:xfrm>
          <a:custGeom>
            <a:avLst/>
            <a:gdLst>
              <a:gd name="connsiteX0" fmla="*/ 0 w 5589087"/>
              <a:gd name="connsiteY0" fmla="*/ 0 h 5589083"/>
              <a:gd name="connsiteX1" fmla="*/ 5589087 w 5589087"/>
              <a:gd name="connsiteY1" fmla="*/ 0 h 5589083"/>
              <a:gd name="connsiteX2" fmla="*/ 5589087 w 5589087"/>
              <a:gd name="connsiteY2" fmla="*/ 5589083 h 5589083"/>
              <a:gd name="connsiteX3" fmla="*/ 0 w 5589087"/>
              <a:gd name="connsiteY3" fmla="*/ 5589083 h 558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9087" h="5589083">
                <a:moveTo>
                  <a:pt x="0" y="0"/>
                </a:moveTo>
                <a:lnTo>
                  <a:pt x="5589087" y="0"/>
                </a:lnTo>
                <a:lnTo>
                  <a:pt x="5589087" y="5589083"/>
                </a:lnTo>
                <a:lnTo>
                  <a:pt x="0" y="5589083"/>
                </a:lnTo>
                <a:close/>
              </a:path>
            </a:pathLst>
          </a:custGeom>
          <a:solidFill>
            <a:schemeClr val="tx1">
              <a:alpha val="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B9AEEA6-D335-466F-87BE-66C47A5F66DA}"/>
              </a:ext>
            </a:extLst>
          </p:cNvPr>
          <p:cNvGrpSpPr/>
          <p:nvPr userDrawn="1"/>
        </p:nvGrpSpPr>
        <p:grpSpPr>
          <a:xfrm rot="20700000">
            <a:off x="1025762" y="-2513034"/>
            <a:ext cx="5965477" cy="6343281"/>
            <a:chOff x="5226948" y="1637058"/>
            <a:chExt cx="5093109" cy="5415664"/>
          </a:xfrm>
          <a:solidFill>
            <a:schemeClr val="bg1">
              <a:lumMod val="95000"/>
            </a:schemeClr>
          </a:solidFill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A135691-64B3-41D2-A689-8E8D2D66AF64}"/>
                </a:ext>
              </a:extLst>
            </p:cNvPr>
            <p:cNvGrpSpPr/>
            <p:nvPr/>
          </p:nvGrpSpPr>
          <p:grpSpPr>
            <a:xfrm>
              <a:off x="5226948" y="1637058"/>
              <a:ext cx="4604632" cy="5415664"/>
              <a:chOff x="1112148" y="418009"/>
              <a:chExt cx="4604632" cy="5415664"/>
            </a:xfrm>
            <a:grpFill/>
          </p:grpSpPr>
          <p:sp>
            <p:nvSpPr>
              <p:cNvPr id="8" name="Graphic 4">
                <a:extLst>
                  <a:ext uri="{FF2B5EF4-FFF2-40B4-BE49-F238E27FC236}">
                    <a16:creationId xmlns:a16="http://schemas.microsoft.com/office/drawing/2014/main" id="{B8999994-D4BF-4772-A0D2-18D3B92CE79B}"/>
                  </a:ext>
                </a:extLst>
              </p:cNvPr>
              <p:cNvSpPr/>
              <p:nvPr/>
            </p:nvSpPr>
            <p:spPr>
              <a:xfrm rot="7023766">
                <a:off x="706632" y="823525"/>
                <a:ext cx="5415664" cy="4604632"/>
              </a:xfrm>
              <a:custGeom>
                <a:avLst/>
                <a:gdLst>
                  <a:gd name="connsiteX0" fmla="*/ 20863 w 1788542"/>
                  <a:gd name="connsiteY0" fmla="*/ 189883 h 1520696"/>
                  <a:gd name="connsiteX1" fmla="*/ 282896 w 1788542"/>
                  <a:gd name="connsiteY1" fmla="*/ 49 h 1520696"/>
                  <a:gd name="connsiteX2" fmla="*/ 601698 w 1788542"/>
                  <a:gd name="connsiteY2" fmla="*/ 154354 h 1520696"/>
                  <a:gd name="connsiteX3" fmla="*/ 903450 w 1788542"/>
                  <a:gd name="connsiteY3" fmla="*/ 348093 h 1520696"/>
                  <a:gd name="connsiteX4" fmla="*/ 1336361 w 1788542"/>
                  <a:gd name="connsiteY4" fmla="*/ 323995 h 1520696"/>
                  <a:gd name="connsiteX5" fmla="*/ 1767367 w 1788542"/>
                  <a:gd name="connsiteY5" fmla="*/ 681182 h 1520696"/>
                  <a:gd name="connsiteX6" fmla="*/ 1637351 w 1788542"/>
                  <a:gd name="connsiteY6" fmla="*/ 1239443 h 1520696"/>
                  <a:gd name="connsiteX7" fmla="*/ 1121096 w 1788542"/>
                  <a:gd name="connsiteY7" fmla="*/ 1511762 h 1520696"/>
                  <a:gd name="connsiteX8" fmla="*/ 495303 w 1788542"/>
                  <a:gd name="connsiteY8" fmla="*/ 1347265 h 1520696"/>
                  <a:gd name="connsiteX9" fmla="*/ 308708 w 1788542"/>
                  <a:gd name="connsiteY9" fmla="*/ 1037798 h 1520696"/>
                  <a:gd name="connsiteX10" fmla="*/ 277371 w 1788542"/>
                  <a:gd name="connsiteY10" fmla="*/ 748048 h 1520696"/>
                  <a:gd name="connsiteX11" fmla="*/ 90681 w 1788542"/>
                  <a:gd name="connsiteY11" fmla="*/ 542308 h 1520696"/>
                  <a:gd name="connsiteX12" fmla="*/ 20863 w 1788542"/>
                  <a:gd name="connsiteY12" fmla="*/ 189883 h 152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88542" h="1520696">
                    <a:moveTo>
                      <a:pt x="20863" y="189883"/>
                    </a:moveTo>
                    <a:cubicBezTo>
                      <a:pt x="62011" y="83107"/>
                      <a:pt x="168500" y="2335"/>
                      <a:pt x="282896" y="49"/>
                    </a:cubicBezTo>
                    <a:cubicBezTo>
                      <a:pt x="403768" y="-2237"/>
                      <a:pt x="510353" y="75106"/>
                      <a:pt x="601698" y="154354"/>
                    </a:cubicBezTo>
                    <a:cubicBezTo>
                      <a:pt x="693042" y="233602"/>
                      <a:pt x="785530" y="321423"/>
                      <a:pt x="903450" y="348093"/>
                    </a:cubicBezTo>
                    <a:cubicBezTo>
                      <a:pt x="1045086" y="380097"/>
                      <a:pt x="1191295" y="316184"/>
                      <a:pt x="1336361" y="323995"/>
                    </a:cubicBezTo>
                    <a:cubicBezTo>
                      <a:pt x="1535052" y="334663"/>
                      <a:pt x="1711741" y="490111"/>
                      <a:pt x="1767367" y="681182"/>
                    </a:cubicBezTo>
                    <a:cubicBezTo>
                      <a:pt x="1822993" y="872159"/>
                      <a:pt x="1765367" y="1087043"/>
                      <a:pt x="1637351" y="1239443"/>
                    </a:cubicBezTo>
                    <a:cubicBezTo>
                      <a:pt x="1509335" y="1391747"/>
                      <a:pt x="1318073" y="1483854"/>
                      <a:pt x="1121096" y="1511762"/>
                    </a:cubicBezTo>
                    <a:cubicBezTo>
                      <a:pt x="900878" y="1543004"/>
                      <a:pt x="663134" y="1493284"/>
                      <a:pt x="495303" y="1347265"/>
                    </a:cubicBezTo>
                    <a:cubicBezTo>
                      <a:pt x="403101" y="1267065"/>
                      <a:pt x="336807" y="1156575"/>
                      <a:pt x="308708" y="1037798"/>
                    </a:cubicBezTo>
                    <a:cubicBezTo>
                      <a:pt x="286420" y="943501"/>
                      <a:pt x="305375" y="840155"/>
                      <a:pt x="277371" y="748048"/>
                    </a:cubicBezTo>
                    <a:cubicBezTo>
                      <a:pt x="247558" y="650131"/>
                      <a:pt x="154022" y="614317"/>
                      <a:pt x="90681" y="542308"/>
                    </a:cubicBezTo>
                    <a:cubicBezTo>
                      <a:pt x="7718" y="447724"/>
                      <a:pt x="-25048" y="308850"/>
                      <a:pt x="20863" y="1898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>
                <a:innerShdw blurRad="190500" dist="50800" dir="13500000">
                  <a:prstClr val="black">
                    <a:alpha val="8000"/>
                  </a:prstClr>
                </a:innerShdw>
              </a:effectLst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Graphic 4">
                <a:extLst>
                  <a:ext uri="{FF2B5EF4-FFF2-40B4-BE49-F238E27FC236}">
                    <a16:creationId xmlns:a16="http://schemas.microsoft.com/office/drawing/2014/main" id="{A32AF99F-7AD9-48C4-8E0E-94CDD37FB4E3}"/>
                  </a:ext>
                </a:extLst>
              </p:cNvPr>
              <p:cNvSpPr/>
              <p:nvPr/>
            </p:nvSpPr>
            <p:spPr>
              <a:xfrm rot="7109491">
                <a:off x="1191091" y="1607673"/>
                <a:ext cx="3482929" cy="2961337"/>
              </a:xfrm>
              <a:custGeom>
                <a:avLst/>
                <a:gdLst>
                  <a:gd name="connsiteX0" fmla="*/ 20863 w 1788542"/>
                  <a:gd name="connsiteY0" fmla="*/ 189883 h 1520696"/>
                  <a:gd name="connsiteX1" fmla="*/ 282896 w 1788542"/>
                  <a:gd name="connsiteY1" fmla="*/ 49 h 1520696"/>
                  <a:gd name="connsiteX2" fmla="*/ 601698 w 1788542"/>
                  <a:gd name="connsiteY2" fmla="*/ 154354 h 1520696"/>
                  <a:gd name="connsiteX3" fmla="*/ 903450 w 1788542"/>
                  <a:gd name="connsiteY3" fmla="*/ 348093 h 1520696"/>
                  <a:gd name="connsiteX4" fmla="*/ 1336361 w 1788542"/>
                  <a:gd name="connsiteY4" fmla="*/ 323995 h 1520696"/>
                  <a:gd name="connsiteX5" fmla="*/ 1767367 w 1788542"/>
                  <a:gd name="connsiteY5" fmla="*/ 681182 h 1520696"/>
                  <a:gd name="connsiteX6" fmla="*/ 1637351 w 1788542"/>
                  <a:gd name="connsiteY6" fmla="*/ 1239443 h 1520696"/>
                  <a:gd name="connsiteX7" fmla="*/ 1121096 w 1788542"/>
                  <a:gd name="connsiteY7" fmla="*/ 1511762 h 1520696"/>
                  <a:gd name="connsiteX8" fmla="*/ 495303 w 1788542"/>
                  <a:gd name="connsiteY8" fmla="*/ 1347265 h 1520696"/>
                  <a:gd name="connsiteX9" fmla="*/ 308708 w 1788542"/>
                  <a:gd name="connsiteY9" fmla="*/ 1037798 h 1520696"/>
                  <a:gd name="connsiteX10" fmla="*/ 277371 w 1788542"/>
                  <a:gd name="connsiteY10" fmla="*/ 748048 h 1520696"/>
                  <a:gd name="connsiteX11" fmla="*/ 90681 w 1788542"/>
                  <a:gd name="connsiteY11" fmla="*/ 542308 h 1520696"/>
                  <a:gd name="connsiteX12" fmla="*/ 20863 w 1788542"/>
                  <a:gd name="connsiteY12" fmla="*/ 189883 h 152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88542" h="1520696">
                    <a:moveTo>
                      <a:pt x="20863" y="189883"/>
                    </a:moveTo>
                    <a:cubicBezTo>
                      <a:pt x="62011" y="83107"/>
                      <a:pt x="168500" y="2335"/>
                      <a:pt x="282896" y="49"/>
                    </a:cubicBezTo>
                    <a:cubicBezTo>
                      <a:pt x="403768" y="-2237"/>
                      <a:pt x="510353" y="75106"/>
                      <a:pt x="601698" y="154354"/>
                    </a:cubicBezTo>
                    <a:cubicBezTo>
                      <a:pt x="693042" y="233602"/>
                      <a:pt x="785530" y="321423"/>
                      <a:pt x="903450" y="348093"/>
                    </a:cubicBezTo>
                    <a:cubicBezTo>
                      <a:pt x="1045086" y="380097"/>
                      <a:pt x="1191295" y="316184"/>
                      <a:pt x="1336361" y="323995"/>
                    </a:cubicBezTo>
                    <a:cubicBezTo>
                      <a:pt x="1535052" y="334663"/>
                      <a:pt x="1711741" y="490111"/>
                      <a:pt x="1767367" y="681182"/>
                    </a:cubicBezTo>
                    <a:cubicBezTo>
                      <a:pt x="1822993" y="872159"/>
                      <a:pt x="1765367" y="1087043"/>
                      <a:pt x="1637351" y="1239443"/>
                    </a:cubicBezTo>
                    <a:cubicBezTo>
                      <a:pt x="1509335" y="1391747"/>
                      <a:pt x="1318073" y="1483854"/>
                      <a:pt x="1121096" y="1511762"/>
                    </a:cubicBezTo>
                    <a:cubicBezTo>
                      <a:pt x="900878" y="1543004"/>
                      <a:pt x="663134" y="1493284"/>
                      <a:pt x="495303" y="1347265"/>
                    </a:cubicBezTo>
                    <a:cubicBezTo>
                      <a:pt x="403101" y="1267065"/>
                      <a:pt x="336807" y="1156575"/>
                      <a:pt x="308708" y="1037798"/>
                    </a:cubicBezTo>
                    <a:cubicBezTo>
                      <a:pt x="286420" y="943501"/>
                      <a:pt x="305375" y="840155"/>
                      <a:pt x="277371" y="748048"/>
                    </a:cubicBezTo>
                    <a:cubicBezTo>
                      <a:pt x="247558" y="650131"/>
                      <a:pt x="154022" y="614317"/>
                      <a:pt x="90681" y="542308"/>
                    </a:cubicBezTo>
                    <a:cubicBezTo>
                      <a:pt x="7718" y="447724"/>
                      <a:pt x="-25048" y="308850"/>
                      <a:pt x="20863" y="1898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>
                <a:innerShdw blurRad="190500" dist="50800" dir="13500000">
                  <a:prstClr val="black">
                    <a:alpha val="8000"/>
                  </a:prstClr>
                </a:innerShdw>
              </a:effectLst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Graphic 4">
                <a:extLst>
                  <a:ext uri="{FF2B5EF4-FFF2-40B4-BE49-F238E27FC236}">
                    <a16:creationId xmlns:a16="http://schemas.microsoft.com/office/drawing/2014/main" id="{F7860475-3F93-4357-909A-4F1409AD4B9F}"/>
                  </a:ext>
                </a:extLst>
              </p:cNvPr>
              <p:cNvSpPr/>
              <p:nvPr/>
            </p:nvSpPr>
            <p:spPr>
              <a:xfrm rot="6344935">
                <a:off x="1535887" y="2188875"/>
                <a:ext cx="2432859" cy="2068523"/>
              </a:xfrm>
              <a:custGeom>
                <a:avLst/>
                <a:gdLst>
                  <a:gd name="connsiteX0" fmla="*/ 20863 w 1788542"/>
                  <a:gd name="connsiteY0" fmla="*/ 189883 h 1520696"/>
                  <a:gd name="connsiteX1" fmla="*/ 282896 w 1788542"/>
                  <a:gd name="connsiteY1" fmla="*/ 49 h 1520696"/>
                  <a:gd name="connsiteX2" fmla="*/ 601698 w 1788542"/>
                  <a:gd name="connsiteY2" fmla="*/ 154354 h 1520696"/>
                  <a:gd name="connsiteX3" fmla="*/ 903450 w 1788542"/>
                  <a:gd name="connsiteY3" fmla="*/ 348093 h 1520696"/>
                  <a:gd name="connsiteX4" fmla="*/ 1336361 w 1788542"/>
                  <a:gd name="connsiteY4" fmla="*/ 323995 h 1520696"/>
                  <a:gd name="connsiteX5" fmla="*/ 1767367 w 1788542"/>
                  <a:gd name="connsiteY5" fmla="*/ 681182 h 1520696"/>
                  <a:gd name="connsiteX6" fmla="*/ 1637351 w 1788542"/>
                  <a:gd name="connsiteY6" fmla="*/ 1239443 h 1520696"/>
                  <a:gd name="connsiteX7" fmla="*/ 1121096 w 1788542"/>
                  <a:gd name="connsiteY7" fmla="*/ 1511762 h 1520696"/>
                  <a:gd name="connsiteX8" fmla="*/ 495303 w 1788542"/>
                  <a:gd name="connsiteY8" fmla="*/ 1347265 h 1520696"/>
                  <a:gd name="connsiteX9" fmla="*/ 308708 w 1788542"/>
                  <a:gd name="connsiteY9" fmla="*/ 1037798 h 1520696"/>
                  <a:gd name="connsiteX10" fmla="*/ 277371 w 1788542"/>
                  <a:gd name="connsiteY10" fmla="*/ 748048 h 1520696"/>
                  <a:gd name="connsiteX11" fmla="*/ 90681 w 1788542"/>
                  <a:gd name="connsiteY11" fmla="*/ 542308 h 1520696"/>
                  <a:gd name="connsiteX12" fmla="*/ 20863 w 1788542"/>
                  <a:gd name="connsiteY12" fmla="*/ 189883 h 152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88542" h="1520696">
                    <a:moveTo>
                      <a:pt x="20863" y="189883"/>
                    </a:moveTo>
                    <a:cubicBezTo>
                      <a:pt x="62011" y="83107"/>
                      <a:pt x="168500" y="2335"/>
                      <a:pt x="282896" y="49"/>
                    </a:cubicBezTo>
                    <a:cubicBezTo>
                      <a:pt x="403768" y="-2237"/>
                      <a:pt x="510353" y="75106"/>
                      <a:pt x="601698" y="154354"/>
                    </a:cubicBezTo>
                    <a:cubicBezTo>
                      <a:pt x="693042" y="233602"/>
                      <a:pt x="785530" y="321423"/>
                      <a:pt x="903450" y="348093"/>
                    </a:cubicBezTo>
                    <a:cubicBezTo>
                      <a:pt x="1045086" y="380097"/>
                      <a:pt x="1191295" y="316184"/>
                      <a:pt x="1336361" y="323995"/>
                    </a:cubicBezTo>
                    <a:cubicBezTo>
                      <a:pt x="1535052" y="334663"/>
                      <a:pt x="1711741" y="490111"/>
                      <a:pt x="1767367" y="681182"/>
                    </a:cubicBezTo>
                    <a:cubicBezTo>
                      <a:pt x="1822993" y="872159"/>
                      <a:pt x="1765367" y="1087043"/>
                      <a:pt x="1637351" y="1239443"/>
                    </a:cubicBezTo>
                    <a:cubicBezTo>
                      <a:pt x="1509335" y="1391747"/>
                      <a:pt x="1318073" y="1483854"/>
                      <a:pt x="1121096" y="1511762"/>
                    </a:cubicBezTo>
                    <a:cubicBezTo>
                      <a:pt x="900878" y="1543004"/>
                      <a:pt x="663134" y="1493284"/>
                      <a:pt x="495303" y="1347265"/>
                    </a:cubicBezTo>
                    <a:cubicBezTo>
                      <a:pt x="403101" y="1267065"/>
                      <a:pt x="336807" y="1156575"/>
                      <a:pt x="308708" y="1037798"/>
                    </a:cubicBezTo>
                    <a:cubicBezTo>
                      <a:pt x="286420" y="943501"/>
                      <a:pt x="305375" y="840155"/>
                      <a:pt x="277371" y="748048"/>
                    </a:cubicBezTo>
                    <a:cubicBezTo>
                      <a:pt x="247558" y="650131"/>
                      <a:pt x="154022" y="614317"/>
                      <a:pt x="90681" y="542308"/>
                    </a:cubicBezTo>
                    <a:cubicBezTo>
                      <a:pt x="7718" y="447724"/>
                      <a:pt x="-25048" y="308850"/>
                      <a:pt x="20863" y="1898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>
                <a:innerShdw blurRad="317500" dist="50800" dir="13500000">
                  <a:prstClr val="black">
                    <a:alpha val="6000"/>
                  </a:prstClr>
                </a:innerShdw>
              </a:effectLst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6" name="Graphic 13">
              <a:extLst>
                <a:ext uri="{FF2B5EF4-FFF2-40B4-BE49-F238E27FC236}">
                  <a16:creationId xmlns:a16="http://schemas.microsoft.com/office/drawing/2014/main" id="{DA9C0257-F36D-4F62-A000-25D6EBFF5CAC}"/>
                </a:ext>
              </a:extLst>
            </p:cNvPr>
            <p:cNvSpPr/>
            <p:nvPr/>
          </p:nvSpPr>
          <p:spPr>
            <a:xfrm rot="20734043">
              <a:off x="8162982" y="2098898"/>
              <a:ext cx="416314" cy="426318"/>
            </a:xfrm>
            <a:custGeom>
              <a:avLst/>
              <a:gdLst>
                <a:gd name="connsiteX0" fmla="*/ 66572 w 335186"/>
                <a:gd name="connsiteY0" fmla="*/ 310765 h 343240"/>
                <a:gd name="connsiteX1" fmla="*/ 262882 w 335186"/>
                <a:gd name="connsiteY1" fmla="*/ 316480 h 343240"/>
                <a:gd name="connsiteX2" fmla="*/ 169823 w 335186"/>
                <a:gd name="connsiteY2" fmla="*/ 2155 h 343240"/>
                <a:gd name="connsiteX3" fmla="*/ 66572 w 335186"/>
                <a:gd name="connsiteY3" fmla="*/ 310765 h 34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86" h="343240">
                  <a:moveTo>
                    <a:pt x="66572" y="310765"/>
                  </a:moveTo>
                  <a:cubicBezTo>
                    <a:pt x="122769" y="351818"/>
                    <a:pt x="204399" y="354199"/>
                    <a:pt x="262882" y="316480"/>
                  </a:cubicBezTo>
                  <a:cubicBezTo>
                    <a:pt x="405376" y="224850"/>
                    <a:pt x="317556" y="26444"/>
                    <a:pt x="169823" y="2155"/>
                  </a:cubicBezTo>
                  <a:cubicBezTo>
                    <a:pt x="1230" y="-25467"/>
                    <a:pt x="-58015" y="219897"/>
                    <a:pt x="66572" y="3107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innerShdw blurRad="190500" dist="50800" dir="13500000">
                <a:prstClr val="black">
                  <a:alpha val="8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7" name="Graphic 13">
              <a:extLst>
                <a:ext uri="{FF2B5EF4-FFF2-40B4-BE49-F238E27FC236}">
                  <a16:creationId xmlns:a16="http://schemas.microsoft.com/office/drawing/2014/main" id="{90F179B4-1FAD-4B5F-874A-7A1FBDFB680E}"/>
                </a:ext>
              </a:extLst>
            </p:cNvPr>
            <p:cNvSpPr/>
            <p:nvPr/>
          </p:nvSpPr>
          <p:spPr>
            <a:xfrm rot="20734043">
              <a:off x="9975604" y="3176243"/>
              <a:ext cx="344453" cy="352729"/>
            </a:xfrm>
            <a:custGeom>
              <a:avLst/>
              <a:gdLst>
                <a:gd name="connsiteX0" fmla="*/ 66572 w 335186"/>
                <a:gd name="connsiteY0" fmla="*/ 310765 h 343240"/>
                <a:gd name="connsiteX1" fmla="*/ 262882 w 335186"/>
                <a:gd name="connsiteY1" fmla="*/ 316480 h 343240"/>
                <a:gd name="connsiteX2" fmla="*/ 169823 w 335186"/>
                <a:gd name="connsiteY2" fmla="*/ 2155 h 343240"/>
                <a:gd name="connsiteX3" fmla="*/ 66572 w 335186"/>
                <a:gd name="connsiteY3" fmla="*/ 310765 h 34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86" h="343240">
                  <a:moveTo>
                    <a:pt x="66572" y="310765"/>
                  </a:moveTo>
                  <a:cubicBezTo>
                    <a:pt x="122769" y="351818"/>
                    <a:pt x="204399" y="354199"/>
                    <a:pt x="262882" y="316480"/>
                  </a:cubicBezTo>
                  <a:cubicBezTo>
                    <a:pt x="405376" y="224850"/>
                    <a:pt x="317556" y="26444"/>
                    <a:pt x="169823" y="2155"/>
                  </a:cubicBezTo>
                  <a:cubicBezTo>
                    <a:pt x="1230" y="-25467"/>
                    <a:pt x="-58015" y="219897"/>
                    <a:pt x="66572" y="3107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innerShdw blurRad="190500" dist="50800" dir="13500000">
                <a:prstClr val="black">
                  <a:alpha val="8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485986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6306AAC-A4CD-4A09-A4AF-E78C4AC80B4E}"/>
              </a:ext>
            </a:extLst>
          </p:cNvPr>
          <p:cNvSpPr/>
          <p:nvPr userDrawn="1"/>
        </p:nvSpPr>
        <p:spPr>
          <a:xfrm>
            <a:off x="595086" y="334736"/>
            <a:ext cx="11001829" cy="6188529"/>
          </a:xfrm>
          <a:custGeom>
            <a:avLst/>
            <a:gdLst>
              <a:gd name="connsiteX0" fmla="*/ 4121561 w 11001829"/>
              <a:gd name="connsiteY0" fmla="*/ 606352 h 6188529"/>
              <a:gd name="connsiteX1" fmla="*/ 4038035 w 11001829"/>
              <a:gd name="connsiteY1" fmla="*/ 609243 h 6188529"/>
              <a:gd name="connsiteX2" fmla="*/ 3274408 w 11001829"/>
              <a:gd name="connsiteY2" fmla="*/ 962446 h 6188529"/>
              <a:gd name="connsiteX3" fmla="*/ 2830265 w 11001829"/>
              <a:gd name="connsiteY3" fmla="*/ 1603115 h 6188529"/>
              <a:gd name="connsiteX4" fmla="*/ 2589120 w 11001829"/>
              <a:gd name="connsiteY4" fmla="*/ 2656252 h 6188529"/>
              <a:gd name="connsiteX5" fmla="*/ 4064261 w 11001829"/>
              <a:gd name="connsiteY5" fmla="*/ 5513208 h 6188529"/>
              <a:gd name="connsiteX6" fmla="*/ 6574146 w 11001829"/>
              <a:gd name="connsiteY6" fmla="*/ 5152512 h 6188529"/>
              <a:gd name="connsiteX7" fmla="*/ 7959368 w 11001829"/>
              <a:gd name="connsiteY7" fmla="*/ 1800663 h 6188529"/>
              <a:gd name="connsiteX8" fmla="*/ 5253979 w 11001829"/>
              <a:gd name="connsiteY8" fmla="*/ 1043509 h 6188529"/>
              <a:gd name="connsiteX9" fmla="*/ 4121561 w 11001829"/>
              <a:gd name="connsiteY9" fmla="*/ 606352 h 6188529"/>
              <a:gd name="connsiteX10" fmla="*/ 0 w 11001829"/>
              <a:gd name="connsiteY10" fmla="*/ 0 h 6188529"/>
              <a:gd name="connsiteX11" fmla="*/ 11001829 w 11001829"/>
              <a:gd name="connsiteY11" fmla="*/ 0 h 6188529"/>
              <a:gd name="connsiteX12" fmla="*/ 11001829 w 11001829"/>
              <a:gd name="connsiteY12" fmla="*/ 6188529 h 6188529"/>
              <a:gd name="connsiteX13" fmla="*/ 0 w 11001829"/>
              <a:gd name="connsiteY13" fmla="*/ 6188529 h 618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001829" h="6188529">
                <a:moveTo>
                  <a:pt x="4121561" y="606352"/>
                </a:moveTo>
                <a:cubicBezTo>
                  <a:pt x="4094011" y="606062"/>
                  <a:pt x="4066178" y="606987"/>
                  <a:pt x="4038035" y="609243"/>
                </a:cubicBezTo>
                <a:cubicBezTo>
                  <a:pt x="3744778" y="633085"/>
                  <a:pt x="3484900" y="767963"/>
                  <a:pt x="3274408" y="962446"/>
                </a:cubicBezTo>
                <a:cubicBezTo>
                  <a:pt x="3081629" y="1139899"/>
                  <a:pt x="2930061" y="1366738"/>
                  <a:pt x="2830265" y="1603115"/>
                </a:cubicBezTo>
                <a:cubicBezTo>
                  <a:pt x="2689597" y="1936222"/>
                  <a:pt x="2629992" y="2297259"/>
                  <a:pt x="2589120" y="2656252"/>
                </a:cubicBezTo>
                <a:cubicBezTo>
                  <a:pt x="2456967" y="3817018"/>
                  <a:pt x="2816982" y="5155918"/>
                  <a:pt x="4064261" y="5513208"/>
                </a:cubicBezTo>
                <a:cubicBezTo>
                  <a:pt x="4901116" y="5752651"/>
                  <a:pt x="5808476" y="5507418"/>
                  <a:pt x="6574146" y="5152512"/>
                </a:cubicBezTo>
                <a:cubicBezTo>
                  <a:pt x="7699149" y="4631053"/>
                  <a:pt x="9284645" y="3007751"/>
                  <a:pt x="7959368" y="1800663"/>
                </a:cubicBezTo>
                <a:cubicBezTo>
                  <a:pt x="7246832" y="1151819"/>
                  <a:pt x="6096284" y="1396711"/>
                  <a:pt x="5253979" y="1043509"/>
                </a:cubicBezTo>
                <a:cubicBezTo>
                  <a:pt x="4884214" y="888323"/>
                  <a:pt x="4534807" y="610700"/>
                  <a:pt x="4121561" y="606352"/>
                </a:cubicBezTo>
                <a:close/>
                <a:moveTo>
                  <a:pt x="0" y="0"/>
                </a:moveTo>
                <a:lnTo>
                  <a:pt x="11001829" y="0"/>
                </a:lnTo>
                <a:lnTo>
                  <a:pt x="11001829" y="6188529"/>
                </a:lnTo>
                <a:lnTo>
                  <a:pt x="0" y="618852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304800" dist="279400" dir="3300000" algn="tl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B341E53-99E0-4670-AA73-A6C4029ECD17}"/>
              </a:ext>
            </a:extLst>
          </p:cNvPr>
          <p:cNvSpPr/>
          <p:nvPr userDrawn="1"/>
        </p:nvSpPr>
        <p:spPr>
          <a:xfrm flipH="1">
            <a:off x="1719942" y="0"/>
            <a:ext cx="10472057" cy="6858000"/>
          </a:xfrm>
          <a:custGeom>
            <a:avLst/>
            <a:gdLst>
              <a:gd name="connsiteX0" fmla="*/ 3219637 w 10472057"/>
              <a:gd name="connsiteY0" fmla="*/ 639150 h 6523265"/>
              <a:gd name="connsiteX1" fmla="*/ 4413308 w 10472057"/>
              <a:gd name="connsiteY1" fmla="*/ 1099952 h 6523265"/>
              <a:gd name="connsiteX2" fmla="*/ 7265030 w 10472057"/>
              <a:gd name="connsiteY2" fmla="*/ 1898061 h 6523265"/>
              <a:gd name="connsiteX3" fmla="*/ 5804882 w 10472057"/>
              <a:gd name="connsiteY3" fmla="*/ 5431210 h 6523265"/>
              <a:gd name="connsiteX4" fmla="*/ 3159238 w 10472057"/>
              <a:gd name="connsiteY4" fmla="*/ 5811416 h 6523265"/>
              <a:gd name="connsiteX5" fmla="*/ 1604307 w 10472057"/>
              <a:gd name="connsiteY5" fmla="*/ 2799928 h 6523265"/>
              <a:gd name="connsiteX6" fmla="*/ 1858495 w 10472057"/>
              <a:gd name="connsiteY6" fmla="*/ 1689827 h 6523265"/>
              <a:gd name="connsiteX7" fmla="*/ 2326662 w 10472057"/>
              <a:gd name="connsiteY7" fmla="*/ 1014505 h 6523265"/>
              <a:gd name="connsiteX8" fmla="*/ 3131593 w 10472057"/>
              <a:gd name="connsiteY8" fmla="*/ 642197 h 6523265"/>
              <a:gd name="connsiteX9" fmla="*/ 3219637 w 10472057"/>
              <a:gd name="connsiteY9" fmla="*/ 639150 h 6523265"/>
              <a:gd name="connsiteX10" fmla="*/ 10472057 w 10472057"/>
              <a:gd name="connsiteY10" fmla="*/ 0 h 6523265"/>
              <a:gd name="connsiteX11" fmla="*/ 0 w 10472057"/>
              <a:gd name="connsiteY11" fmla="*/ 0 h 6523265"/>
              <a:gd name="connsiteX12" fmla="*/ 0 w 10472057"/>
              <a:gd name="connsiteY12" fmla="*/ 6523265 h 6523265"/>
              <a:gd name="connsiteX13" fmla="*/ 10472057 w 10472057"/>
              <a:gd name="connsiteY13" fmla="*/ 6523265 h 6523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472057" h="6523265">
                <a:moveTo>
                  <a:pt x="3219637" y="639150"/>
                </a:moveTo>
                <a:cubicBezTo>
                  <a:pt x="3655236" y="643733"/>
                  <a:pt x="4023542" y="936372"/>
                  <a:pt x="4413308" y="1099952"/>
                </a:cubicBezTo>
                <a:cubicBezTo>
                  <a:pt x="5301173" y="1472259"/>
                  <a:pt x="6513953" y="1214121"/>
                  <a:pt x="7265030" y="1898061"/>
                </a:cubicBezTo>
                <a:cubicBezTo>
                  <a:pt x="8661991" y="3170440"/>
                  <a:pt x="6990736" y="4881546"/>
                  <a:pt x="5804882" y="5431210"/>
                </a:cubicBezTo>
                <a:cubicBezTo>
                  <a:pt x="4997797" y="5805313"/>
                  <a:pt x="4041358" y="6063811"/>
                  <a:pt x="3159238" y="5811416"/>
                </a:cubicBezTo>
                <a:cubicBezTo>
                  <a:pt x="1844494" y="5434801"/>
                  <a:pt x="1465006" y="4023480"/>
                  <a:pt x="1604307" y="2799928"/>
                </a:cubicBezTo>
                <a:cubicBezTo>
                  <a:pt x="1647390" y="2421517"/>
                  <a:pt x="1710218" y="2040952"/>
                  <a:pt x="1858495" y="1689827"/>
                </a:cubicBezTo>
                <a:cubicBezTo>
                  <a:pt x="1963689" y="1440665"/>
                  <a:pt x="2123456" y="1201556"/>
                  <a:pt x="2326662" y="1014505"/>
                </a:cubicBezTo>
                <a:cubicBezTo>
                  <a:pt x="2548539" y="809502"/>
                  <a:pt x="2822474" y="667329"/>
                  <a:pt x="3131593" y="642197"/>
                </a:cubicBezTo>
                <a:cubicBezTo>
                  <a:pt x="3161258" y="639819"/>
                  <a:pt x="3190597" y="638844"/>
                  <a:pt x="3219637" y="639150"/>
                </a:cubicBezTo>
                <a:close/>
                <a:moveTo>
                  <a:pt x="10472057" y="0"/>
                </a:moveTo>
                <a:lnTo>
                  <a:pt x="0" y="0"/>
                </a:lnTo>
                <a:lnTo>
                  <a:pt x="0" y="6523265"/>
                </a:lnTo>
                <a:lnTo>
                  <a:pt x="10472057" y="652326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304800" dist="279400" dir="33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7F22A5-8205-4643-9935-18457CB343B8}"/>
              </a:ext>
            </a:extLst>
          </p:cNvPr>
          <p:cNvSpPr/>
          <p:nvPr userDrawn="1"/>
        </p:nvSpPr>
        <p:spPr>
          <a:xfrm>
            <a:off x="0" y="0"/>
            <a:ext cx="314076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473011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70470706-68D9-5750-3287-40897E3B5C43}"/>
              </a:ext>
            </a:extLst>
          </p:cNvPr>
          <p:cNvSpPr/>
          <p:nvPr userDrawn="1"/>
        </p:nvSpPr>
        <p:spPr>
          <a:xfrm>
            <a:off x="595086" y="334736"/>
            <a:ext cx="11001829" cy="6188529"/>
          </a:xfrm>
          <a:custGeom>
            <a:avLst/>
            <a:gdLst>
              <a:gd name="connsiteX0" fmla="*/ 4121561 w 11001829"/>
              <a:gd name="connsiteY0" fmla="*/ 606352 h 6188529"/>
              <a:gd name="connsiteX1" fmla="*/ 4038035 w 11001829"/>
              <a:gd name="connsiteY1" fmla="*/ 609243 h 6188529"/>
              <a:gd name="connsiteX2" fmla="*/ 3274408 w 11001829"/>
              <a:gd name="connsiteY2" fmla="*/ 962446 h 6188529"/>
              <a:gd name="connsiteX3" fmla="*/ 2830265 w 11001829"/>
              <a:gd name="connsiteY3" fmla="*/ 1603115 h 6188529"/>
              <a:gd name="connsiteX4" fmla="*/ 2589120 w 11001829"/>
              <a:gd name="connsiteY4" fmla="*/ 2656252 h 6188529"/>
              <a:gd name="connsiteX5" fmla="*/ 4064261 w 11001829"/>
              <a:gd name="connsiteY5" fmla="*/ 5513208 h 6188529"/>
              <a:gd name="connsiteX6" fmla="*/ 6574146 w 11001829"/>
              <a:gd name="connsiteY6" fmla="*/ 5152512 h 6188529"/>
              <a:gd name="connsiteX7" fmla="*/ 7959368 w 11001829"/>
              <a:gd name="connsiteY7" fmla="*/ 1800663 h 6188529"/>
              <a:gd name="connsiteX8" fmla="*/ 5253979 w 11001829"/>
              <a:gd name="connsiteY8" fmla="*/ 1043509 h 6188529"/>
              <a:gd name="connsiteX9" fmla="*/ 4121561 w 11001829"/>
              <a:gd name="connsiteY9" fmla="*/ 606352 h 6188529"/>
              <a:gd name="connsiteX10" fmla="*/ 0 w 11001829"/>
              <a:gd name="connsiteY10" fmla="*/ 0 h 6188529"/>
              <a:gd name="connsiteX11" fmla="*/ 11001829 w 11001829"/>
              <a:gd name="connsiteY11" fmla="*/ 0 h 6188529"/>
              <a:gd name="connsiteX12" fmla="*/ 11001829 w 11001829"/>
              <a:gd name="connsiteY12" fmla="*/ 6188529 h 6188529"/>
              <a:gd name="connsiteX13" fmla="*/ 0 w 11001829"/>
              <a:gd name="connsiteY13" fmla="*/ 6188529 h 618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001829" h="6188529">
                <a:moveTo>
                  <a:pt x="4121561" y="606352"/>
                </a:moveTo>
                <a:cubicBezTo>
                  <a:pt x="4094011" y="606062"/>
                  <a:pt x="4066178" y="606987"/>
                  <a:pt x="4038035" y="609243"/>
                </a:cubicBezTo>
                <a:cubicBezTo>
                  <a:pt x="3744778" y="633085"/>
                  <a:pt x="3484900" y="767963"/>
                  <a:pt x="3274408" y="962446"/>
                </a:cubicBezTo>
                <a:cubicBezTo>
                  <a:pt x="3081629" y="1139899"/>
                  <a:pt x="2930061" y="1366738"/>
                  <a:pt x="2830265" y="1603115"/>
                </a:cubicBezTo>
                <a:cubicBezTo>
                  <a:pt x="2689597" y="1936222"/>
                  <a:pt x="2629992" y="2297259"/>
                  <a:pt x="2589120" y="2656252"/>
                </a:cubicBezTo>
                <a:cubicBezTo>
                  <a:pt x="2456967" y="3817018"/>
                  <a:pt x="2816982" y="5155918"/>
                  <a:pt x="4064261" y="5513208"/>
                </a:cubicBezTo>
                <a:cubicBezTo>
                  <a:pt x="4901116" y="5752651"/>
                  <a:pt x="5808476" y="5507418"/>
                  <a:pt x="6574146" y="5152512"/>
                </a:cubicBezTo>
                <a:cubicBezTo>
                  <a:pt x="7699149" y="4631053"/>
                  <a:pt x="9284645" y="3007751"/>
                  <a:pt x="7959368" y="1800663"/>
                </a:cubicBezTo>
                <a:cubicBezTo>
                  <a:pt x="7246832" y="1151819"/>
                  <a:pt x="6096284" y="1396711"/>
                  <a:pt x="5253979" y="1043509"/>
                </a:cubicBezTo>
                <a:cubicBezTo>
                  <a:pt x="4884214" y="888323"/>
                  <a:pt x="4534807" y="610700"/>
                  <a:pt x="4121561" y="606352"/>
                </a:cubicBezTo>
                <a:close/>
                <a:moveTo>
                  <a:pt x="0" y="0"/>
                </a:moveTo>
                <a:lnTo>
                  <a:pt x="11001829" y="0"/>
                </a:lnTo>
                <a:lnTo>
                  <a:pt x="11001829" y="6188529"/>
                </a:lnTo>
                <a:lnTo>
                  <a:pt x="0" y="618852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304800" dist="279400" dir="3300000" algn="tl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6AA06AA-DDA2-E089-64E2-383A87BDDECA}"/>
              </a:ext>
            </a:extLst>
          </p:cNvPr>
          <p:cNvSpPr/>
          <p:nvPr userDrawn="1"/>
        </p:nvSpPr>
        <p:spPr>
          <a:xfrm flipH="1">
            <a:off x="1719942" y="0"/>
            <a:ext cx="10472057" cy="6858000"/>
          </a:xfrm>
          <a:custGeom>
            <a:avLst/>
            <a:gdLst>
              <a:gd name="connsiteX0" fmla="*/ 3219637 w 10472057"/>
              <a:gd name="connsiteY0" fmla="*/ 639150 h 6523265"/>
              <a:gd name="connsiteX1" fmla="*/ 4413308 w 10472057"/>
              <a:gd name="connsiteY1" fmla="*/ 1099952 h 6523265"/>
              <a:gd name="connsiteX2" fmla="*/ 7265030 w 10472057"/>
              <a:gd name="connsiteY2" fmla="*/ 1898061 h 6523265"/>
              <a:gd name="connsiteX3" fmla="*/ 5804882 w 10472057"/>
              <a:gd name="connsiteY3" fmla="*/ 5431210 h 6523265"/>
              <a:gd name="connsiteX4" fmla="*/ 3159238 w 10472057"/>
              <a:gd name="connsiteY4" fmla="*/ 5811416 h 6523265"/>
              <a:gd name="connsiteX5" fmla="*/ 1604307 w 10472057"/>
              <a:gd name="connsiteY5" fmla="*/ 2799928 h 6523265"/>
              <a:gd name="connsiteX6" fmla="*/ 1858495 w 10472057"/>
              <a:gd name="connsiteY6" fmla="*/ 1689827 h 6523265"/>
              <a:gd name="connsiteX7" fmla="*/ 2326662 w 10472057"/>
              <a:gd name="connsiteY7" fmla="*/ 1014505 h 6523265"/>
              <a:gd name="connsiteX8" fmla="*/ 3131593 w 10472057"/>
              <a:gd name="connsiteY8" fmla="*/ 642197 h 6523265"/>
              <a:gd name="connsiteX9" fmla="*/ 3219637 w 10472057"/>
              <a:gd name="connsiteY9" fmla="*/ 639150 h 6523265"/>
              <a:gd name="connsiteX10" fmla="*/ 10472057 w 10472057"/>
              <a:gd name="connsiteY10" fmla="*/ 0 h 6523265"/>
              <a:gd name="connsiteX11" fmla="*/ 0 w 10472057"/>
              <a:gd name="connsiteY11" fmla="*/ 0 h 6523265"/>
              <a:gd name="connsiteX12" fmla="*/ 0 w 10472057"/>
              <a:gd name="connsiteY12" fmla="*/ 6523265 h 6523265"/>
              <a:gd name="connsiteX13" fmla="*/ 10472057 w 10472057"/>
              <a:gd name="connsiteY13" fmla="*/ 6523265 h 6523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472057" h="6523265">
                <a:moveTo>
                  <a:pt x="3219637" y="639150"/>
                </a:moveTo>
                <a:cubicBezTo>
                  <a:pt x="3655236" y="643733"/>
                  <a:pt x="4023542" y="936372"/>
                  <a:pt x="4413308" y="1099952"/>
                </a:cubicBezTo>
                <a:cubicBezTo>
                  <a:pt x="5301173" y="1472259"/>
                  <a:pt x="6513953" y="1214121"/>
                  <a:pt x="7265030" y="1898061"/>
                </a:cubicBezTo>
                <a:cubicBezTo>
                  <a:pt x="8661991" y="3170440"/>
                  <a:pt x="6990736" y="4881546"/>
                  <a:pt x="5804882" y="5431210"/>
                </a:cubicBezTo>
                <a:cubicBezTo>
                  <a:pt x="4997797" y="5805313"/>
                  <a:pt x="4041358" y="6063811"/>
                  <a:pt x="3159238" y="5811416"/>
                </a:cubicBezTo>
                <a:cubicBezTo>
                  <a:pt x="1844494" y="5434801"/>
                  <a:pt x="1465006" y="4023480"/>
                  <a:pt x="1604307" y="2799928"/>
                </a:cubicBezTo>
                <a:cubicBezTo>
                  <a:pt x="1647390" y="2421517"/>
                  <a:pt x="1710218" y="2040952"/>
                  <a:pt x="1858495" y="1689827"/>
                </a:cubicBezTo>
                <a:cubicBezTo>
                  <a:pt x="1963689" y="1440665"/>
                  <a:pt x="2123456" y="1201556"/>
                  <a:pt x="2326662" y="1014505"/>
                </a:cubicBezTo>
                <a:cubicBezTo>
                  <a:pt x="2548539" y="809502"/>
                  <a:pt x="2822474" y="667329"/>
                  <a:pt x="3131593" y="642197"/>
                </a:cubicBezTo>
                <a:cubicBezTo>
                  <a:pt x="3161258" y="639819"/>
                  <a:pt x="3190597" y="638844"/>
                  <a:pt x="3219637" y="639150"/>
                </a:cubicBezTo>
                <a:close/>
                <a:moveTo>
                  <a:pt x="10472057" y="0"/>
                </a:moveTo>
                <a:lnTo>
                  <a:pt x="0" y="0"/>
                </a:lnTo>
                <a:lnTo>
                  <a:pt x="0" y="6523265"/>
                </a:lnTo>
                <a:lnTo>
                  <a:pt x="10472057" y="652326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304800" dist="279400" dir="33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F5141F-8E84-B823-DA3F-E8FF389C43A0}"/>
              </a:ext>
            </a:extLst>
          </p:cNvPr>
          <p:cNvSpPr/>
          <p:nvPr userDrawn="1"/>
        </p:nvSpPr>
        <p:spPr>
          <a:xfrm>
            <a:off x="0" y="0"/>
            <a:ext cx="314076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626F888D-A212-23B7-0519-3400282E61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87861" y="1085852"/>
            <a:ext cx="4686300" cy="4686298"/>
          </a:xfrm>
          <a:custGeom>
            <a:avLst/>
            <a:gdLst>
              <a:gd name="connsiteX0" fmla="*/ 2495550 w 4991100"/>
              <a:gd name="connsiteY0" fmla="*/ 0 h 4991098"/>
              <a:gd name="connsiteX1" fmla="*/ 4991100 w 4991100"/>
              <a:gd name="connsiteY1" fmla="*/ 2495549 h 4991098"/>
              <a:gd name="connsiteX2" fmla="*/ 2495550 w 4991100"/>
              <a:gd name="connsiteY2" fmla="*/ 4991098 h 4991098"/>
              <a:gd name="connsiteX3" fmla="*/ 0 w 4991100"/>
              <a:gd name="connsiteY3" fmla="*/ 2495549 h 4991098"/>
              <a:gd name="connsiteX4" fmla="*/ 2495550 w 4991100"/>
              <a:gd name="connsiteY4" fmla="*/ 0 h 4991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1100" h="4991098">
                <a:moveTo>
                  <a:pt x="2495550" y="0"/>
                </a:moveTo>
                <a:cubicBezTo>
                  <a:pt x="3873804" y="0"/>
                  <a:pt x="4991100" y="1117295"/>
                  <a:pt x="4991100" y="2495549"/>
                </a:cubicBezTo>
                <a:cubicBezTo>
                  <a:pt x="4991100" y="3873803"/>
                  <a:pt x="3873804" y="4991098"/>
                  <a:pt x="2495550" y="4991098"/>
                </a:cubicBezTo>
                <a:cubicBezTo>
                  <a:pt x="1117296" y="4991098"/>
                  <a:pt x="0" y="3873803"/>
                  <a:pt x="0" y="2495549"/>
                </a:cubicBezTo>
                <a:cubicBezTo>
                  <a:pt x="0" y="1117295"/>
                  <a:pt x="1117296" y="0"/>
                  <a:pt x="2495550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322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9691681-54E8-C526-B87B-934FCE0EB0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868863" y="0"/>
            <a:ext cx="2454275" cy="6858000"/>
          </a:xfrm>
          <a:prstGeom prst="rect">
            <a:avLst/>
          </a:pr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07DC64A-9189-1A3B-FC16-AA7D14B92A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39086" y="2601908"/>
            <a:ext cx="2452915" cy="4256092"/>
          </a:xfrm>
          <a:custGeom>
            <a:avLst/>
            <a:gdLst>
              <a:gd name="connsiteX0" fmla="*/ 532201 w 2452915"/>
              <a:gd name="connsiteY0" fmla="*/ 0 h 4256092"/>
              <a:gd name="connsiteX1" fmla="*/ 2452915 w 2452915"/>
              <a:gd name="connsiteY1" fmla="*/ 0 h 4256092"/>
              <a:gd name="connsiteX2" fmla="*/ 2452915 w 2452915"/>
              <a:gd name="connsiteY2" fmla="*/ 4256092 h 4256092"/>
              <a:gd name="connsiteX3" fmla="*/ 0 w 2452915"/>
              <a:gd name="connsiteY3" fmla="*/ 4256092 h 4256092"/>
              <a:gd name="connsiteX4" fmla="*/ 0 w 2452915"/>
              <a:gd name="connsiteY4" fmla="*/ 532201 h 4256092"/>
              <a:gd name="connsiteX5" fmla="*/ 532201 w 2452915"/>
              <a:gd name="connsiteY5" fmla="*/ 0 h 425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52915" h="4256092">
                <a:moveTo>
                  <a:pt x="532201" y="0"/>
                </a:moveTo>
                <a:lnTo>
                  <a:pt x="2452915" y="0"/>
                </a:lnTo>
                <a:lnTo>
                  <a:pt x="2452915" y="4256092"/>
                </a:lnTo>
                <a:lnTo>
                  <a:pt x="0" y="4256092"/>
                </a:lnTo>
                <a:lnTo>
                  <a:pt x="0" y="532201"/>
                </a:lnTo>
                <a:cubicBezTo>
                  <a:pt x="0" y="238275"/>
                  <a:pt x="238275" y="0"/>
                  <a:pt x="532201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179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Main Title &amp; Subtitle">
  <p:cSld name="1_Main Title &amp; Subtitle">
    <p:bg>
      <p:bgPr>
        <a:solidFill>
          <a:schemeClr val="bg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17093" y="885781"/>
            <a:ext cx="11157817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333" b="0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55" indent="0">
              <a:buNone/>
              <a:defRPr sz="1600"/>
            </a:lvl2pPr>
            <a:lvl3pPr marL="1219108" indent="0">
              <a:buNone/>
              <a:defRPr sz="1333"/>
            </a:lvl3pPr>
            <a:lvl4pPr marL="1828664" indent="0">
              <a:buNone/>
              <a:defRPr sz="1200"/>
            </a:lvl4pPr>
            <a:lvl5pPr marL="2438218" indent="0">
              <a:buNone/>
              <a:defRPr sz="1200"/>
            </a:lvl5pPr>
            <a:lvl6pPr marL="3047772" indent="0">
              <a:buNone/>
              <a:defRPr sz="1200"/>
            </a:lvl6pPr>
            <a:lvl7pPr marL="3657325" indent="0">
              <a:buNone/>
              <a:defRPr sz="1200"/>
            </a:lvl7pPr>
            <a:lvl8pPr marL="4266880" indent="0">
              <a:buNone/>
              <a:defRPr sz="1200"/>
            </a:lvl8pPr>
            <a:lvl9pPr marL="4876435" indent="0">
              <a:buNone/>
              <a:defRPr sz="1200"/>
            </a:lvl9pPr>
          </a:lstStyle>
          <a:p>
            <a:pPr lvl="0"/>
            <a:r>
              <a:rPr lang="en-US" dirty="0"/>
              <a:t>CLICK TO EDITE SUBTITLE</a:t>
            </a:r>
          </a:p>
        </p:txBody>
      </p:sp>
      <p:sp>
        <p:nvSpPr>
          <p:cNvPr id="12" name="Title 2"/>
          <p:cNvSpPr>
            <a:spLocks noGrp="1"/>
          </p:cNvSpPr>
          <p:nvPr>
            <p:ph type="title"/>
          </p:nvPr>
        </p:nvSpPr>
        <p:spPr>
          <a:xfrm>
            <a:off x="517093" y="208855"/>
            <a:ext cx="11157817" cy="660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3467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555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42052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92881" y="228600"/>
            <a:ext cx="11806238" cy="3719286"/>
          </a:xfrm>
          <a:custGeom>
            <a:avLst/>
            <a:gdLst>
              <a:gd name="connsiteX0" fmla="*/ 265855 w 11806238"/>
              <a:gd name="connsiteY0" fmla="*/ 0 h 3719286"/>
              <a:gd name="connsiteX1" fmla="*/ 11540383 w 11806238"/>
              <a:gd name="connsiteY1" fmla="*/ 0 h 3719286"/>
              <a:gd name="connsiteX2" fmla="*/ 11806238 w 11806238"/>
              <a:gd name="connsiteY2" fmla="*/ 265855 h 3719286"/>
              <a:gd name="connsiteX3" fmla="*/ 11806238 w 11806238"/>
              <a:gd name="connsiteY3" fmla="*/ 3719286 h 3719286"/>
              <a:gd name="connsiteX4" fmla="*/ 0 w 11806238"/>
              <a:gd name="connsiteY4" fmla="*/ 3719286 h 3719286"/>
              <a:gd name="connsiteX5" fmla="*/ 0 w 11806238"/>
              <a:gd name="connsiteY5" fmla="*/ 265855 h 3719286"/>
              <a:gd name="connsiteX6" fmla="*/ 265855 w 11806238"/>
              <a:gd name="connsiteY6" fmla="*/ 0 h 371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06238" h="3719286">
                <a:moveTo>
                  <a:pt x="265855" y="0"/>
                </a:moveTo>
                <a:lnTo>
                  <a:pt x="11540383" y="0"/>
                </a:lnTo>
                <a:cubicBezTo>
                  <a:pt x="11687211" y="0"/>
                  <a:pt x="11806238" y="119027"/>
                  <a:pt x="11806238" y="265855"/>
                </a:cubicBezTo>
                <a:lnTo>
                  <a:pt x="11806238" y="3719286"/>
                </a:lnTo>
                <a:lnTo>
                  <a:pt x="0" y="3719286"/>
                </a:lnTo>
                <a:lnTo>
                  <a:pt x="0" y="265855"/>
                </a:lnTo>
                <a:cubicBezTo>
                  <a:pt x="0" y="119027"/>
                  <a:pt x="119027" y="0"/>
                  <a:pt x="265855" y="0"/>
                </a:cubicBezTo>
                <a:close/>
              </a:path>
            </a:pathLst>
          </a:custGeom>
          <a:pattFill prst="pct5">
            <a:fgClr>
              <a:srgbClr val="64DCEB"/>
            </a:fgClr>
            <a:bgClr>
              <a:srgbClr val="EBF1F9"/>
            </a:bgClr>
          </a:pattFill>
        </p:spPr>
        <p:txBody>
          <a:bodyPr wrap="square">
            <a:noAutofit/>
          </a:bodyPr>
          <a:lstStyle>
            <a:lvl1pPr marL="0" indent="0">
              <a:buNone/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ID" noProof="0"/>
          </a:p>
        </p:txBody>
      </p:sp>
    </p:spTree>
    <p:extLst>
      <p:ext uri="{BB962C8B-B14F-4D97-AF65-F5344CB8AC3E}">
        <p14:creationId xmlns:p14="http://schemas.microsoft.com/office/powerpoint/2010/main" val="173346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F7206B3-1212-7045-5EE1-7E279BA4A6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534275" y="817563"/>
            <a:ext cx="3790950" cy="3787775"/>
          </a:xfrm>
          <a:custGeom>
            <a:avLst/>
            <a:gdLst>
              <a:gd name="connsiteX0" fmla="*/ 351846 w 3790950"/>
              <a:gd name="connsiteY0" fmla="*/ 0 h 3787775"/>
              <a:gd name="connsiteX1" fmla="*/ 3439104 w 3790950"/>
              <a:gd name="connsiteY1" fmla="*/ 0 h 3787775"/>
              <a:gd name="connsiteX2" fmla="*/ 3790950 w 3790950"/>
              <a:gd name="connsiteY2" fmla="*/ 351846 h 3787775"/>
              <a:gd name="connsiteX3" fmla="*/ 3790950 w 3790950"/>
              <a:gd name="connsiteY3" fmla="*/ 3435929 h 3787775"/>
              <a:gd name="connsiteX4" fmla="*/ 3439104 w 3790950"/>
              <a:gd name="connsiteY4" fmla="*/ 3787775 h 3787775"/>
              <a:gd name="connsiteX5" fmla="*/ 351846 w 3790950"/>
              <a:gd name="connsiteY5" fmla="*/ 3787775 h 3787775"/>
              <a:gd name="connsiteX6" fmla="*/ 0 w 3790950"/>
              <a:gd name="connsiteY6" fmla="*/ 3435929 h 3787775"/>
              <a:gd name="connsiteX7" fmla="*/ 0 w 3790950"/>
              <a:gd name="connsiteY7" fmla="*/ 351846 h 3787775"/>
              <a:gd name="connsiteX8" fmla="*/ 351846 w 3790950"/>
              <a:gd name="connsiteY8" fmla="*/ 0 h 3787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0950" h="3787775">
                <a:moveTo>
                  <a:pt x="351846" y="0"/>
                </a:moveTo>
                <a:lnTo>
                  <a:pt x="3439104" y="0"/>
                </a:lnTo>
                <a:cubicBezTo>
                  <a:pt x="3633423" y="0"/>
                  <a:pt x="3790950" y="157527"/>
                  <a:pt x="3790950" y="351846"/>
                </a:cubicBezTo>
                <a:lnTo>
                  <a:pt x="3790950" y="3435929"/>
                </a:lnTo>
                <a:cubicBezTo>
                  <a:pt x="3790950" y="3630248"/>
                  <a:pt x="3633423" y="3787775"/>
                  <a:pt x="3439104" y="3787775"/>
                </a:cubicBezTo>
                <a:lnTo>
                  <a:pt x="351846" y="3787775"/>
                </a:lnTo>
                <a:cubicBezTo>
                  <a:pt x="157527" y="3787775"/>
                  <a:pt x="0" y="3630248"/>
                  <a:pt x="0" y="3435929"/>
                </a:cubicBezTo>
                <a:lnTo>
                  <a:pt x="0" y="351846"/>
                </a:lnTo>
                <a:cubicBezTo>
                  <a:pt x="0" y="157527"/>
                  <a:pt x="157527" y="0"/>
                  <a:pt x="351846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02764ED-0D13-E73A-2744-EB7429A5A5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6775" y="817563"/>
            <a:ext cx="3790950" cy="3787775"/>
          </a:xfrm>
          <a:custGeom>
            <a:avLst/>
            <a:gdLst>
              <a:gd name="connsiteX0" fmla="*/ 351846 w 3790950"/>
              <a:gd name="connsiteY0" fmla="*/ 0 h 3787775"/>
              <a:gd name="connsiteX1" fmla="*/ 3439104 w 3790950"/>
              <a:gd name="connsiteY1" fmla="*/ 0 h 3787775"/>
              <a:gd name="connsiteX2" fmla="*/ 3790950 w 3790950"/>
              <a:gd name="connsiteY2" fmla="*/ 351846 h 3787775"/>
              <a:gd name="connsiteX3" fmla="*/ 3790950 w 3790950"/>
              <a:gd name="connsiteY3" fmla="*/ 3435929 h 3787775"/>
              <a:gd name="connsiteX4" fmla="*/ 3439104 w 3790950"/>
              <a:gd name="connsiteY4" fmla="*/ 3787775 h 3787775"/>
              <a:gd name="connsiteX5" fmla="*/ 351846 w 3790950"/>
              <a:gd name="connsiteY5" fmla="*/ 3787775 h 3787775"/>
              <a:gd name="connsiteX6" fmla="*/ 0 w 3790950"/>
              <a:gd name="connsiteY6" fmla="*/ 3435929 h 3787775"/>
              <a:gd name="connsiteX7" fmla="*/ 0 w 3790950"/>
              <a:gd name="connsiteY7" fmla="*/ 351846 h 3787775"/>
              <a:gd name="connsiteX8" fmla="*/ 351846 w 3790950"/>
              <a:gd name="connsiteY8" fmla="*/ 0 h 3787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0950" h="3787775">
                <a:moveTo>
                  <a:pt x="351846" y="0"/>
                </a:moveTo>
                <a:lnTo>
                  <a:pt x="3439104" y="0"/>
                </a:lnTo>
                <a:cubicBezTo>
                  <a:pt x="3633423" y="0"/>
                  <a:pt x="3790950" y="157527"/>
                  <a:pt x="3790950" y="351846"/>
                </a:cubicBezTo>
                <a:lnTo>
                  <a:pt x="3790950" y="3435929"/>
                </a:lnTo>
                <a:cubicBezTo>
                  <a:pt x="3790950" y="3630248"/>
                  <a:pt x="3633423" y="3787775"/>
                  <a:pt x="3439104" y="3787775"/>
                </a:cubicBezTo>
                <a:lnTo>
                  <a:pt x="351846" y="3787775"/>
                </a:lnTo>
                <a:cubicBezTo>
                  <a:pt x="157527" y="3787775"/>
                  <a:pt x="0" y="3630248"/>
                  <a:pt x="0" y="3435929"/>
                </a:cubicBezTo>
                <a:lnTo>
                  <a:pt x="0" y="351846"/>
                </a:lnTo>
                <a:cubicBezTo>
                  <a:pt x="0" y="157527"/>
                  <a:pt x="157527" y="0"/>
                  <a:pt x="351846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947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394B3C-2609-B606-4CAB-E7DEEE878D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11600" y="715910"/>
            <a:ext cx="4203700" cy="5620678"/>
          </a:xfrm>
          <a:custGeom>
            <a:avLst/>
            <a:gdLst>
              <a:gd name="connsiteX0" fmla="*/ 0 w 4203700"/>
              <a:gd name="connsiteY0" fmla="*/ 0 h 5620678"/>
              <a:gd name="connsiteX1" fmla="*/ 4203700 w 4203700"/>
              <a:gd name="connsiteY1" fmla="*/ 0 h 5620678"/>
              <a:gd name="connsiteX2" fmla="*/ 4203700 w 4203700"/>
              <a:gd name="connsiteY2" fmla="*/ 5620678 h 5620678"/>
              <a:gd name="connsiteX3" fmla="*/ 0 w 4203700"/>
              <a:gd name="connsiteY3" fmla="*/ 5620678 h 5620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700" h="5620678">
                <a:moveTo>
                  <a:pt x="0" y="0"/>
                </a:moveTo>
                <a:lnTo>
                  <a:pt x="4203700" y="0"/>
                </a:lnTo>
                <a:lnTo>
                  <a:pt x="4203700" y="5620678"/>
                </a:lnTo>
                <a:lnTo>
                  <a:pt x="0" y="5620678"/>
                </a:ln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563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B22A517-8764-5271-F426-5641DFCA9F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06500" y="1114425"/>
            <a:ext cx="4064001" cy="6518274"/>
          </a:xfrm>
          <a:custGeom>
            <a:avLst/>
            <a:gdLst>
              <a:gd name="connsiteX0" fmla="*/ 340157 w 4064001"/>
              <a:gd name="connsiteY0" fmla="*/ 0 h 6518274"/>
              <a:gd name="connsiteX1" fmla="*/ 3723844 w 4064001"/>
              <a:gd name="connsiteY1" fmla="*/ 0 h 6518274"/>
              <a:gd name="connsiteX2" fmla="*/ 4064001 w 4064001"/>
              <a:gd name="connsiteY2" fmla="*/ 340157 h 6518274"/>
              <a:gd name="connsiteX3" fmla="*/ 4064001 w 4064001"/>
              <a:gd name="connsiteY3" fmla="*/ 6178117 h 6518274"/>
              <a:gd name="connsiteX4" fmla="*/ 3723844 w 4064001"/>
              <a:gd name="connsiteY4" fmla="*/ 6518274 h 6518274"/>
              <a:gd name="connsiteX5" fmla="*/ 340157 w 4064001"/>
              <a:gd name="connsiteY5" fmla="*/ 6518274 h 6518274"/>
              <a:gd name="connsiteX6" fmla="*/ 0 w 4064001"/>
              <a:gd name="connsiteY6" fmla="*/ 6178117 h 6518274"/>
              <a:gd name="connsiteX7" fmla="*/ 0 w 4064001"/>
              <a:gd name="connsiteY7" fmla="*/ 340157 h 6518274"/>
              <a:gd name="connsiteX8" fmla="*/ 340157 w 4064001"/>
              <a:gd name="connsiteY8" fmla="*/ 0 h 651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4001" h="6518274">
                <a:moveTo>
                  <a:pt x="340157" y="0"/>
                </a:moveTo>
                <a:lnTo>
                  <a:pt x="3723844" y="0"/>
                </a:lnTo>
                <a:cubicBezTo>
                  <a:pt x="3911708" y="0"/>
                  <a:pt x="4064001" y="152293"/>
                  <a:pt x="4064001" y="340157"/>
                </a:cubicBezTo>
                <a:lnTo>
                  <a:pt x="4064001" y="6178117"/>
                </a:lnTo>
                <a:cubicBezTo>
                  <a:pt x="4064001" y="6365981"/>
                  <a:pt x="3911708" y="6518274"/>
                  <a:pt x="3723844" y="6518274"/>
                </a:cubicBezTo>
                <a:lnTo>
                  <a:pt x="340157" y="6518274"/>
                </a:lnTo>
                <a:cubicBezTo>
                  <a:pt x="152293" y="6518274"/>
                  <a:pt x="0" y="6365981"/>
                  <a:pt x="0" y="6178117"/>
                </a:cubicBezTo>
                <a:lnTo>
                  <a:pt x="0" y="340157"/>
                </a:lnTo>
                <a:cubicBezTo>
                  <a:pt x="0" y="152293"/>
                  <a:pt x="152293" y="0"/>
                  <a:pt x="340157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35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55A7649-6B06-09C8-89CD-29CE61C196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7429275" cy="5413829"/>
          </a:xfrm>
          <a:custGeom>
            <a:avLst/>
            <a:gdLst>
              <a:gd name="connsiteX0" fmla="*/ 6942 w 7429275"/>
              <a:gd name="connsiteY0" fmla="*/ 0 h 5413829"/>
              <a:gd name="connsiteX1" fmla="*/ 6927034 w 7429275"/>
              <a:gd name="connsiteY1" fmla="*/ 0 h 5413829"/>
              <a:gd name="connsiteX2" fmla="*/ 7429275 w 7429275"/>
              <a:gd name="connsiteY2" fmla="*/ 502241 h 5413829"/>
              <a:gd name="connsiteX3" fmla="*/ 7429275 w 7429275"/>
              <a:gd name="connsiteY3" fmla="*/ 4911588 h 5413829"/>
              <a:gd name="connsiteX4" fmla="*/ 6927034 w 7429275"/>
              <a:gd name="connsiteY4" fmla="*/ 5413829 h 5413829"/>
              <a:gd name="connsiteX5" fmla="*/ 6942 w 7429275"/>
              <a:gd name="connsiteY5" fmla="*/ 5413829 h 5413829"/>
              <a:gd name="connsiteX6" fmla="*/ 0 w 7429275"/>
              <a:gd name="connsiteY6" fmla="*/ 5413129 h 5413829"/>
              <a:gd name="connsiteX7" fmla="*/ 0 w 7429275"/>
              <a:gd name="connsiteY7" fmla="*/ 700 h 541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9275" h="5413829">
                <a:moveTo>
                  <a:pt x="6942" y="0"/>
                </a:moveTo>
                <a:lnTo>
                  <a:pt x="6927034" y="0"/>
                </a:lnTo>
                <a:cubicBezTo>
                  <a:pt x="7204414" y="0"/>
                  <a:pt x="7429275" y="224861"/>
                  <a:pt x="7429275" y="502241"/>
                </a:cubicBezTo>
                <a:lnTo>
                  <a:pt x="7429275" y="4911588"/>
                </a:lnTo>
                <a:cubicBezTo>
                  <a:pt x="7429275" y="5188968"/>
                  <a:pt x="7204414" y="5413829"/>
                  <a:pt x="6927034" y="5413829"/>
                </a:cubicBezTo>
                <a:lnTo>
                  <a:pt x="6942" y="5413829"/>
                </a:lnTo>
                <a:lnTo>
                  <a:pt x="0" y="5413129"/>
                </a:lnTo>
                <a:lnTo>
                  <a:pt x="0" y="700"/>
                </a:ln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967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C67A1CE-4CA3-8923-84BF-F0041AA82E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17465" y="3887221"/>
            <a:ext cx="3157071" cy="1879984"/>
          </a:xfrm>
          <a:custGeom>
            <a:avLst/>
            <a:gdLst>
              <a:gd name="connsiteX0" fmla="*/ 262540 w 3157071"/>
              <a:gd name="connsiteY0" fmla="*/ 0 h 1879984"/>
              <a:gd name="connsiteX1" fmla="*/ 2894531 w 3157071"/>
              <a:gd name="connsiteY1" fmla="*/ 0 h 1879984"/>
              <a:gd name="connsiteX2" fmla="*/ 3157071 w 3157071"/>
              <a:gd name="connsiteY2" fmla="*/ 262540 h 1879984"/>
              <a:gd name="connsiteX3" fmla="*/ 3157071 w 3157071"/>
              <a:gd name="connsiteY3" fmla="*/ 1617444 h 1879984"/>
              <a:gd name="connsiteX4" fmla="*/ 2894531 w 3157071"/>
              <a:gd name="connsiteY4" fmla="*/ 1879984 h 1879984"/>
              <a:gd name="connsiteX5" fmla="*/ 262540 w 3157071"/>
              <a:gd name="connsiteY5" fmla="*/ 1879984 h 1879984"/>
              <a:gd name="connsiteX6" fmla="*/ 0 w 3157071"/>
              <a:gd name="connsiteY6" fmla="*/ 1617444 h 1879984"/>
              <a:gd name="connsiteX7" fmla="*/ 0 w 3157071"/>
              <a:gd name="connsiteY7" fmla="*/ 262540 h 1879984"/>
              <a:gd name="connsiteX8" fmla="*/ 262540 w 3157071"/>
              <a:gd name="connsiteY8" fmla="*/ 0 h 1879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7071" h="1879984">
                <a:moveTo>
                  <a:pt x="262540" y="0"/>
                </a:moveTo>
                <a:lnTo>
                  <a:pt x="2894531" y="0"/>
                </a:lnTo>
                <a:cubicBezTo>
                  <a:pt x="3039528" y="0"/>
                  <a:pt x="3157071" y="117543"/>
                  <a:pt x="3157071" y="262540"/>
                </a:cubicBezTo>
                <a:lnTo>
                  <a:pt x="3157071" y="1617444"/>
                </a:lnTo>
                <a:cubicBezTo>
                  <a:pt x="3157071" y="1762441"/>
                  <a:pt x="3039528" y="1879984"/>
                  <a:pt x="2894531" y="1879984"/>
                </a:cubicBezTo>
                <a:lnTo>
                  <a:pt x="262540" y="1879984"/>
                </a:lnTo>
                <a:cubicBezTo>
                  <a:pt x="117543" y="1879984"/>
                  <a:pt x="0" y="1762441"/>
                  <a:pt x="0" y="1617444"/>
                </a:cubicBezTo>
                <a:lnTo>
                  <a:pt x="0" y="262540"/>
                </a:lnTo>
                <a:cubicBezTo>
                  <a:pt x="0" y="117543"/>
                  <a:pt x="117543" y="0"/>
                  <a:pt x="262540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38DC258-DE9C-DE3F-0A56-1835A36CAAF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57270" y="3887221"/>
            <a:ext cx="3157071" cy="1879984"/>
          </a:xfrm>
          <a:custGeom>
            <a:avLst/>
            <a:gdLst>
              <a:gd name="connsiteX0" fmla="*/ 262540 w 3157071"/>
              <a:gd name="connsiteY0" fmla="*/ 0 h 1879984"/>
              <a:gd name="connsiteX1" fmla="*/ 2894531 w 3157071"/>
              <a:gd name="connsiteY1" fmla="*/ 0 h 1879984"/>
              <a:gd name="connsiteX2" fmla="*/ 3157071 w 3157071"/>
              <a:gd name="connsiteY2" fmla="*/ 262540 h 1879984"/>
              <a:gd name="connsiteX3" fmla="*/ 3157071 w 3157071"/>
              <a:gd name="connsiteY3" fmla="*/ 1617444 h 1879984"/>
              <a:gd name="connsiteX4" fmla="*/ 2894531 w 3157071"/>
              <a:gd name="connsiteY4" fmla="*/ 1879984 h 1879984"/>
              <a:gd name="connsiteX5" fmla="*/ 262540 w 3157071"/>
              <a:gd name="connsiteY5" fmla="*/ 1879984 h 1879984"/>
              <a:gd name="connsiteX6" fmla="*/ 0 w 3157071"/>
              <a:gd name="connsiteY6" fmla="*/ 1617444 h 1879984"/>
              <a:gd name="connsiteX7" fmla="*/ 0 w 3157071"/>
              <a:gd name="connsiteY7" fmla="*/ 262540 h 1879984"/>
              <a:gd name="connsiteX8" fmla="*/ 262540 w 3157071"/>
              <a:gd name="connsiteY8" fmla="*/ 0 h 1879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7071" h="1879984">
                <a:moveTo>
                  <a:pt x="262540" y="0"/>
                </a:moveTo>
                <a:lnTo>
                  <a:pt x="2894531" y="0"/>
                </a:lnTo>
                <a:cubicBezTo>
                  <a:pt x="3039528" y="0"/>
                  <a:pt x="3157071" y="117543"/>
                  <a:pt x="3157071" y="262540"/>
                </a:cubicBezTo>
                <a:lnTo>
                  <a:pt x="3157071" y="1617444"/>
                </a:lnTo>
                <a:cubicBezTo>
                  <a:pt x="3157071" y="1762441"/>
                  <a:pt x="3039528" y="1879984"/>
                  <a:pt x="2894531" y="1879984"/>
                </a:cubicBezTo>
                <a:lnTo>
                  <a:pt x="262540" y="1879984"/>
                </a:lnTo>
                <a:cubicBezTo>
                  <a:pt x="117543" y="1879984"/>
                  <a:pt x="0" y="1762441"/>
                  <a:pt x="0" y="1617444"/>
                </a:cubicBezTo>
                <a:lnTo>
                  <a:pt x="0" y="262540"/>
                </a:lnTo>
                <a:cubicBezTo>
                  <a:pt x="0" y="117543"/>
                  <a:pt x="117543" y="0"/>
                  <a:pt x="262540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A4698E7-1992-9BA6-35C4-428A9C56CD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7660" y="3887221"/>
            <a:ext cx="3157071" cy="1879984"/>
          </a:xfrm>
          <a:custGeom>
            <a:avLst/>
            <a:gdLst>
              <a:gd name="connsiteX0" fmla="*/ 262540 w 3157071"/>
              <a:gd name="connsiteY0" fmla="*/ 0 h 1879984"/>
              <a:gd name="connsiteX1" fmla="*/ 2894531 w 3157071"/>
              <a:gd name="connsiteY1" fmla="*/ 0 h 1879984"/>
              <a:gd name="connsiteX2" fmla="*/ 3157071 w 3157071"/>
              <a:gd name="connsiteY2" fmla="*/ 262540 h 1879984"/>
              <a:gd name="connsiteX3" fmla="*/ 3157071 w 3157071"/>
              <a:gd name="connsiteY3" fmla="*/ 1617444 h 1879984"/>
              <a:gd name="connsiteX4" fmla="*/ 2894531 w 3157071"/>
              <a:gd name="connsiteY4" fmla="*/ 1879984 h 1879984"/>
              <a:gd name="connsiteX5" fmla="*/ 262540 w 3157071"/>
              <a:gd name="connsiteY5" fmla="*/ 1879984 h 1879984"/>
              <a:gd name="connsiteX6" fmla="*/ 0 w 3157071"/>
              <a:gd name="connsiteY6" fmla="*/ 1617444 h 1879984"/>
              <a:gd name="connsiteX7" fmla="*/ 0 w 3157071"/>
              <a:gd name="connsiteY7" fmla="*/ 262540 h 1879984"/>
              <a:gd name="connsiteX8" fmla="*/ 262540 w 3157071"/>
              <a:gd name="connsiteY8" fmla="*/ 0 h 1879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7071" h="1879984">
                <a:moveTo>
                  <a:pt x="262540" y="0"/>
                </a:moveTo>
                <a:lnTo>
                  <a:pt x="2894531" y="0"/>
                </a:lnTo>
                <a:cubicBezTo>
                  <a:pt x="3039528" y="0"/>
                  <a:pt x="3157071" y="117543"/>
                  <a:pt x="3157071" y="262540"/>
                </a:cubicBezTo>
                <a:lnTo>
                  <a:pt x="3157071" y="1617444"/>
                </a:lnTo>
                <a:cubicBezTo>
                  <a:pt x="3157071" y="1762441"/>
                  <a:pt x="3039528" y="1879984"/>
                  <a:pt x="2894531" y="1879984"/>
                </a:cubicBezTo>
                <a:lnTo>
                  <a:pt x="262540" y="1879984"/>
                </a:lnTo>
                <a:cubicBezTo>
                  <a:pt x="117543" y="1879984"/>
                  <a:pt x="0" y="1762441"/>
                  <a:pt x="0" y="1617444"/>
                </a:cubicBezTo>
                <a:lnTo>
                  <a:pt x="0" y="262540"/>
                </a:lnTo>
                <a:cubicBezTo>
                  <a:pt x="0" y="117543"/>
                  <a:pt x="117543" y="0"/>
                  <a:pt x="262540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</p:spPr>
        <p:txBody>
          <a:bodyPr wrap="square">
            <a:noAutofit/>
          </a:bodyPr>
          <a:lstStyle>
            <a:lvl1pPr>
              <a:defRPr lang="en-US" sz="1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391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929BEB9-2721-AC21-AE7E-D1AC90627CB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74456" y="2656987"/>
            <a:ext cx="1723706" cy="1918649"/>
          </a:xfrm>
          <a:custGeom>
            <a:avLst/>
            <a:gdLst>
              <a:gd name="connsiteX0" fmla="*/ 198399 w 1723706"/>
              <a:gd name="connsiteY0" fmla="*/ 0 h 1918649"/>
              <a:gd name="connsiteX1" fmla="*/ 1525307 w 1723706"/>
              <a:gd name="connsiteY1" fmla="*/ 0 h 1918649"/>
              <a:gd name="connsiteX2" fmla="*/ 1723706 w 1723706"/>
              <a:gd name="connsiteY2" fmla="*/ 198399 h 1918649"/>
              <a:gd name="connsiteX3" fmla="*/ 1723706 w 1723706"/>
              <a:gd name="connsiteY3" fmla="*/ 1720250 h 1918649"/>
              <a:gd name="connsiteX4" fmla="*/ 1525307 w 1723706"/>
              <a:gd name="connsiteY4" fmla="*/ 1918649 h 1918649"/>
              <a:gd name="connsiteX5" fmla="*/ 198399 w 1723706"/>
              <a:gd name="connsiteY5" fmla="*/ 1918649 h 1918649"/>
              <a:gd name="connsiteX6" fmla="*/ 0 w 1723706"/>
              <a:gd name="connsiteY6" fmla="*/ 1720250 h 1918649"/>
              <a:gd name="connsiteX7" fmla="*/ 0 w 1723706"/>
              <a:gd name="connsiteY7" fmla="*/ 198399 h 1918649"/>
              <a:gd name="connsiteX8" fmla="*/ 198399 w 1723706"/>
              <a:gd name="connsiteY8" fmla="*/ 0 h 191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3706" h="1918649">
                <a:moveTo>
                  <a:pt x="198399" y="0"/>
                </a:moveTo>
                <a:lnTo>
                  <a:pt x="1525307" y="0"/>
                </a:lnTo>
                <a:cubicBezTo>
                  <a:pt x="1634880" y="0"/>
                  <a:pt x="1723706" y="88826"/>
                  <a:pt x="1723706" y="198399"/>
                </a:cubicBezTo>
                <a:lnTo>
                  <a:pt x="1723706" y="1720250"/>
                </a:lnTo>
                <a:cubicBezTo>
                  <a:pt x="1723706" y="1829823"/>
                  <a:pt x="1634880" y="1918649"/>
                  <a:pt x="1525307" y="1918649"/>
                </a:cubicBezTo>
                <a:lnTo>
                  <a:pt x="198399" y="1918649"/>
                </a:lnTo>
                <a:cubicBezTo>
                  <a:pt x="88826" y="1918649"/>
                  <a:pt x="0" y="1829823"/>
                  <a:pt x="0" y="1720250"/>
                </a:cubicBezTo>
                <a:lnTo>
                  <a:pt x="0" y="198399"/>
                </a:lnTo>
                <a:cubicBezTo>
                  <a:pt x="0" y="88826"/>
                  <a:pt x="88826" y="0"/>
                  <a:pt x="198399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  <a:ln w="50800">
            <a:solidFill>
              <a:schemeClr val="bg1">
                <a:lumMod val="95000"/>
              </a:schemeClr>
            </a:solidFill>
          </a:ln>
          <a:effectLst>
            <a:outerShdw blurRad="279400" dist="38100" dir="2700000" sx="106000" sy="106000" algn="tl" rotWithShape="0">
              <a:prstClr val="black">
                <a:alpha val="16000"/>
              </a:prstClr>
            </a:outerShdw>
          </a:effectLst>
        </p:spPr>
        <p:txBody>
          <a:bodyPr wrap="square">
            <a:noAutofit/>
          </a:bodyPr>
          <a:lstStyle>
            <a:lvl1pPr>
              <a:defRPr sz="11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186B91E-0F37-2BAF-FAE2-DCDE6A3AC2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43680" y="2656979"/>
            <a:ext cx="1723706" cy="1918649"/>
          </a:xfrm>
          <a:custGeom>
            <a:avLst/>
            <a:gdLst>
              <a:gd name="connsiteX0" fmla="*/ 236492 w 1723706"/>
              <a:gd name="connsiteY0" fmla="*/ 0 h 1918649"/>
              <a:gd name="connsiteX1" fmla="*/ 1487214 w 1723706"/>
              <a:gd name="connsiteY1" fmla="*/ 0 h 1918649"/>
              <a:gd name="connsiteX2" fmla="*/ 1723706 w 1723706"/>
              <a:gd name="connsiteY2" fmla="*/ 236492 h 1918649"/>
              <a:gd name="connsiteX3" fmla="*/ 1723706 w 1723706"/>
              <a:gd name="connsiteY3" fmla="*/ 1682157 h 1918649"/>
              <a:gd name="connsiteX4" fmla="*/ 1487214 w 1723706"/>
              <a:gd name="connsiteY4" fmla="*/ 1918649 h 1918649"/>
              <a:gd name="connsiteX5" fmla="*/ 236492 w 1723706"/>
              <a:gd name="connsiteY5" fmla="*/ 1918649 h 1918649"/>
              <a:gd name="connsiteX6" fmla="*/ 0 w 1723706"/>
              <a:gd name="connsiteY6" fmla="*/ 1682157 h 1918649"/>
              <a:gd name="connsiteX7" fmla="*/ 0 w 1723706"/>
              <a:gd name="connsiteY7" fmla="*/ 236492 h 1918649"/>
              <a:gd name="connsiteX8" fmla="*/ 236492 w 1723706"/>
              <a:gd name="connsiteY8" fmla="*/ 0 h 191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3706" h="1918649">
                <a:moveTo>
                  <a:pt x="236492" y="0"/>
                </a:moveTo>
                <a:lnTo>
                  <a:pt x="1487214" y="0"/>
                </a:lnTo>
                <a:cubicBezTo>
                  <a:pt x="1617825" y="0"/>
                  <a:pt x="1723706" y="105881"/>
                  <a:pt x="1723706" y="236492"/>
                </a:cubicBezTo>
                <a:lnTo>
                  <a:pt x="1723706" y="1682157"/>
                </a:lnTo>
                <a:cubicBezTo>
                  <a:pt x="1723706" y="1812768"/>
                  <a:pt x="1617825" y="1918649"/>
                  <a:pt x="1487214" y="1918649"/>
                </a:cubicBezTo>
                <a:lnTo>
                  <a:pt x="236492" y="1918649"/>
                </a:lnTo>
                <a:cubicBezTo>
                  <a:pt x="105881" y="1918649"/>
                  <a:pt x="0" y="1812768"/>
                  <a:pt x="0" y="1682157"/>
                </a:cubicBezTo>
                <a:lnTo>
                  <a:pt x="0" y="236492"/>
                </a:lnTo>
                <a:cubicBezTo>
                  <a:pt x="0" y="105881"/>
                  <a:pt x="105881" y="0"/>
                  <a:pt x="236492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  <a:ln w="50800">
            <a:solidFill>
              <a:schemeClr val="bg1">
                <a:lumMod val="95000"/>
              </a:schemeClr>
            </a:solidFill>
          </a:ln>
          <a:effectLst>
            <a:outerShdw blurRad="279400" dist="38100" dir="2700000" sx="106000" sy="106000" algn="tl" rotWithShape="0">
              <a:prstClr val="black">
                <a:alpha val="16000"/>
              </a:prstClr>
            </a:outerShdw>
          </a:effectLst>
        </p:spPr>
        <p:txBody>
          <a:bodyPr wrap="square">
            <a:noAutofit/>
          </a:bodyPr>
          <a:lstStyle>
            <a:lvl1pPr>
              <a:defRPr sz="11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C8B699-F9E1-7048-4E14-E1BFD87C8EF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89589" y="2372307"/>
            <a:ext cx="2235217" cy="2488009"/>
          </a:xfrm>
          <a:custGeom>
            <a:avLst/>
            <a:gdLst>
              <a:gd name="connsiteX0" fmla="*/ 245539 w 2235217"/>
              <a:gd name="connsiteY0" fmla="*/ 0 h 2488009"/>
              <a:gd name="connsiteX1" fmla="*/ 1989678 w 2235217"/>
              <a:gd name="connsiteY1" fmla="*/ 0 h 2488009"/>
              <a:gd name="connsiteX2" fmla="*/ 2235217 w 2235217"/>
              <a:gd name="connsiteY2" fmla="*/ 245539 h 2488009"/>
              <a:gd name="connsiteX3" fmla="*/ 2235217 w 2235217"/>
              <a:gd name="connsiteY3" fmla="*/ 2242470 h 2488009"/>
              <a:gd name="connsiteX4" fmla="*/ 1989678 w 2235217"/>
              <a:gd name="connsiteY4" fmla="*/ 2488009 h 2488009"/>
              <a:gd name="connsiteX5" fmla="*/ 245539 w 2235217"/>
              <a:gd name="connsiteY5" fmla="*/ 2488009 h 2488009"/>
              <a:gd name="connsiteX6" fmla="*/ 0 w 2235217"/>
              <a:gd name="connsiteY6" fmla="*/ 2242470 h 2488009"/>
              <a:gd name="connsiteX7" fmla="*/ 0 w 2235217"/>
              <a:gd name="connsiteY7" fmla="*/ 245539 h 2488009"/>
              <a:gd name="connsiteX8" fmla="*/ 245539 w 2235217"/>
              <a:gd name="connsiteY8" fmla="*/ 0 h 2488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5217" h="2488009">
                <a:moveTo>
                  <a:pt x="245539" y="0"/>
                </a:moveTo>
                <a:lnTo>
                  <a:pt x="1989678" y="0"/>
                </a:lnTo>
                <a:cubicBezTo>
                  <a:pt x="2125285" y="0"/>
                  <a:pt x="2235217" y="109932"/>
                  <a:pt x="2235217" y="245539"/>
                </a:cubicBezTo>
                <a:lnTo>
                  <a:pt x="2235217" y="2242470"/>
                </a:lnTo>
                <a:cubicBezTo>
                  <a:pt x="2235217" y="2378077"/>
                  <a:pt x="2125285" y="2488009"/>
                  <a:pt x="1989678" y="2488009"/>
                </a:cubicBezTo>
                <a:lnTo>
                  <a:pt x="245539" y="2488009"/>
                </a:lnTo>
                <a:cubicBezTo>
                  <a:pt x="109932" y="2488009"/>
                  <a:pt x="0" y="2378077"/>
                  <a:pt x="0" y="2242470"/>
                </a:cubicBezTo>
                <a:lnTo>
                  <a:pt x="0" y="245539"/>
                </a:lnTo>
                <a:cubicBezTo>
                  <a:pt x="0" y="109932"/>
                  <a:pt x="109932" y="0"/>
                  <a:pt x="245539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  <a:ln w="50800">
            <a:solidFill>
              <a:schemeClr val="bg1">
                <a:lumMod val="95000"/>
              </a:schemeClr>
            </a:solidFill>
          </a:ln>
          <a:effectLst>
            <a:outerShdw blurRad="279400" dist="38100" dir="2700000" sx="106000" sy="106000" algn="tl" rotWithShape="0">
              <a:prstClr val="black">
                <a:alpha val="16000"/>
              </a:prstClr>
            </a:outerShdw>
          </a:effectLst>
        </p:spPr>
        <p:txBody>
          <a:bodyPr wrap="square">
            <a:noAutofit/>
          </a:bodyPr>
          <a:lstStyle>
            <a:lvl1pPr>
              <a:defRPr sz="11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D6DDD22-453D-3ED3-8E37-55E22F39A3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59708" y="2206570"/>
            <a:ext cx="2608133" cy="2903100"/>
          </a:xfrm>
          <a:custGeom>
            <a:avLst/>
            <a:gdLst>
              <a:gd name="connsiteX0" fmla="*/ 295006 w 2608133"/>
              <a:gd name="connsiteY0" fmla="*/ 0 h 2903100"/>
              <a:gd name="connsiteX1" fmla="*/ 2313127 w 2608133"/>
              <a:gd name="connsiteY1" fmla="*/ 0 h 2903100"/>
              <a:gd name="connsiteX2" fmla="*/ 2608133 w 2608133"/>
              <a:gd name="connsiteY2" fmla="*/ 295006 h 2903100"/>
              <a:gd name="connsiteX3" fmla="*/ 2608133 w 2608133"/>
              <a:gd name="connsiteY3" fmla="*/ 2608094 h 2903100"/>
              <a:gd name="connsiteX4" fmla="*/ 2313127 w 2608133"/>
              <a:gd name="connsiteY4" fmla="*/ 2903100 h 2903100"/>
              <a:gd name="connsiteX5" fmla="*/ 295006 w 2608133"/>
              <a:gd name="connsiteY5" fmla="*/ 2903100 h 2903100"/>
              <a:gd name="connsiteX6" fmla="*/ 0 w 2608133"/>
              <a:gd name="connsiteY6" fmla="*/ 2608094 h 2903100"/>
              <a:gd name="connsiteX7" fmla="*/ 0 w 2608133"/>
              <a:gd name="connsiteY7" fmla="*/ 295006 h 2903100"/>
              <a:gd name="connsiteX8" fmla="*/ 295006 w 2608133"/>
              <a:gd name="connsiteY8" fmla="*/ 0 h 290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08133" h="2903100">
                <a:moveTo>
                  <a:pt x="295006" y="0"/>
                </a:moveTo>
                <a:lnTo>
                  <a:pt x="2313127" y="0"/>
                </a:lnTo>
                <a:cubicBezTo>
                  <a:pt x="2476054" y="0"/>
                  <a:pt x="2608133" y="132079"/>
                  <a:pt x="2608133" y="295006"/>
                </a:cubicBezTo>
                <a:lnTo>
                  <a:pt x="2608133" y="2608094"/>
                </a:lnTo>
                <a:cubicBezTo>
                  <a:pt x="2608133" y="2771021"/>
                  <a:pt x="2476054" y="2903100"/>
                  <a:pt x="2313127" y="2903100"/>
                </a:cubicBezTo>
                <a:lnTo>
                  <a:pt x="295006" y="2903100"/>
                </a:lnTo>
                <a:cubicBezTo>
                  <a:pt x="132079" y="2903100"/>
                  <a:pt x="0" y="2771021"/>
                  <a:pt x="0" y="2608094"/>
                </a:cubicBezTo>
                <a:lnTo>
                  <a:pt x="0" y="295006"/>
                </a:lnTo>
                <a:cubicBezTo>
                  <a:pt x="0" y="132079"/>
                  <a:pt x="132079" y="0"/>
                  <a:pt x="295006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  <a:ln w="50800">
            <a:solidFill>
              <a:schemeClr val="bg1">
                <a:lumMod val="95000"/>
              </a:schemeClr>
            </a:solidFill>
          </a:ln>
          <a:effectLst>
            <a:outerShdw blurRad="279400" dist="38100" dir="2700000" sx="106000" sy="106000" algn="tl" rotWithShape="0">
              <a:prstClr val="black">
                <a:alpha val="16000"/>
              </a:prstClr>
            </a:outerShdw>
          </a:effectLst>
        </p:spPr>
        <p:txBody>
          <a:bodyPr wrap="square">
            <a:noAutofit/>
          </a:bodyPr>
          <a:lstStyle>
            <a:lvl1pPr>
              <a:defRPr sz="11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014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A5CE85-2B7D-2EA5-DC66-5C8E569257F8}"/>
              </a:ext>
            </a:extLst>
          </p:cNvPr>
          <p:cNvSpPr txBox="1"/>
          <p:nvPr userDrawn="1"/>
        </p:nvSpPr>
        <p:spPr>
          <a:xfrm>
            <a:off x="10851572" y="6422167"/>
            <a:ext cx="4138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Стр.</a:t>
            </a:r>
            <a:endParaRPr lang="en-ID" sz="105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BCAE45-5651-6943-23FB-2A3DE2959A90}"/>
              </a:ext>
            </a:extLst>
          </p:cNvPr>
          <p:cNvSpPr txBox="1"/>
          <p:nvPr userDrawn="1"/>
        </p:nvSpPr>
        <p:spPr>
          <a:xfrm>
            <a:off x="11253644" y="6422167"/>
            <a:ext cx="4491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B14C4DC2-5DCA-497B-95BC-EA9B7B01D74F}" type="slidenum">
              <a:rPr lang="en-ID" sz="1050" kern="1200" smtClean="0">
                <a:solidFill>
                  <a:schemeClr val="accent1"/>
                </a:solidFill>
                <a:latin typeface="+mj-lt"/>
                <a:ea typeface="+mn-ea"/>
                <a:cs typeface="+mn-cs"/>
              </a:rPr>
              <a:pPr marL="0" algn="l" defTabSz="914400" rtl="0" eaLnBrk="1" latinLnBrk="0" hangingPunct="1"/>
              <a:t>‹#›</a:t>
            </a:fld>
            <a:endParaRPr lang="en-ID" sz="1050" kern="1200" dirty="0">
              <a:solidFill>
                <a:schemeClr val="accent1"/>
              </a:solidFill>
              <a:latin typeface="+mj-lt"/>
              <a:ea typeface="+mn-ea"/>
              <a:cs typeface="+mn-cs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7D5F888-F8FA-0E50-CE7D-A81ECF5D5E45}"/>
              </a:ext>
            </a:extLst>
          </p:cNvPr>
          <p:cNvCxnSpPr/>
          <p:nvPr userDrawn="1"/>
        </p:nvCxnSpPr>
        <p:spPr>
          <a:xfrm>
            <a:off x="9837637" y="6556375"/>
            <a:ext cx="881320" cy="0"/>
          </a:xfrm>
          <a:prstGeom prst="line">
            <a:avLst/>
          </a:prstGeom>
          <a:ln w="9525" cmpd="sng">
            <a:solidFill>
              <a:schemeClr val="accent1">
                <a:alpha val="14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716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9" r:id="rId2"/>
    <p:sldLayoutId id="2147483678" r:id="rId3"/>
    <p:sldLayoutId id="2147483677" r:id="rId4"/>
    <p:sldLayoutId id="2147483676" r:id="rId5"/>
    <p:sldLayoutId id="2147483675" r:id="rId6"/>
    <p:sldLayoutId id="2147483674" r:id="rId7"/>
    <p:sldLayoutId id="2147483673" r:id="rId8"/>
    <p:sldLayoutId id="2147483672" r:id="rId9"/>
    <p:sldLayoutId id="2147483671" r:id="rId10"/>
    <p:sldLayoutId id="2147483669" r:id="rId11"/>
    <p:sldLayoutId id="2147483668" r:id="rId12"/>
    <p:sldLayoutId id="2147483667" r:id="rId13"/>
    <p:sldLayoutId id="2147483666" r:id="rId14"/>
    <p:sldLayoutId id="2147483665" r:id="rId15"/>
    <p:sldLayoutId id="2147483664" r:id="rId16"/>
    <p:sldLayoutId id="2147483663" r:id="rId17"/>
    <p:sldLayoutId id="2147483662" r:id="rId18"/>
    <p:sldLayoutId id="2147483661" r:id="rId19"/>
    <p:sldLayoutId id="2147483659" r:id="rId20"/>
    <p:sldLayoutId id="2147483651" r:id="rId21"/>
    <p:sldLayoutId id="2147483652" r:id="rId22"/>
    <p:sldLayoutId id="2147483653" r:id="rId23"/>
    <p:sldLayoutId id="2147483654" r:id="rId24"/>
    <p:sldLayoutId id="2147483655" r:id="rId25"/>
    <p:sldLayoutId id="2147483656" r:id="rId26"/>
    <p:sldLayoutId id="2147483670" r:id="rId27"/>
    <p:sldLayoutId id="2147483658" r:id="rId28"/>
    <p:sldLayoutId id="2147483660" r:id="rId29"/>
    <p:sldLayoutId id="2147483681" r:id="rId30"/>
    <p:sldLayoutId id="2147483682" r:id="rId31"/>
    <p:sldLayoutId id="2147483683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5.svg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3.png"/><Relationship Id="rId10" Type="http://schemas.openxmlformats.org/officeDocument/2006/relationships/image" Target="../media/image11.png"/><Relationship Id="rId4" Type="http://schemas.openxmlformats.org/officeDocument/2006/relationships/image" Target="../media/image6.jpe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CA8305E-F2E4-D991-1F4A-80EEF5E9D2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0"/>
          <a:stretch/>
        </p:blipFill>
        <p:spPr>
          <a:xfrm>
            <a:off x="0" y="0"/>
            <a:ext cx="12191999" cy="6858000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7269DA3-6917-CC9D-F88E-13E81D45FEEE}"/>
              </a:ext>
            </a:extLst>
          </p:cNvPr>
          <p:cNvSpPr/>
          <p:nvPr/>
        </p:nvSpPr>
        <p:spPr>
          <a:xfrm>
            <a:off x="-50800" y="0"/>
            <a:ext cx="12192000" cy="6858000"/>
          </a:xfrm>
          <a:custGeom>
            <a:avLst/>
            <a:gdLst>
              <a:gd name="connsiteX0" fmla="*/ 768189 w 12192000"/>
              <a:gd name="connsiteY0" fmla="*/ 260350 h 6858000"/>
              <a:gd name="connsiteX1" fmla="*/ 11423812 w 12192000"/>
              <a:gd name="connsiteY1" fmla="*/ 260350 h 6858000"/>
              <a:gd name="connsiteX2" fmla="*/ 11875788 w 12192000"/>
              <a:gd name="connsiteY2" fmla="*/ 712326 h 6858000"/>
              <a:gd name="connsiteX3" fmla="*/ 11875788 w 12192000"/>
              <a:gd name="connsiteY3" fmla="*/ 6145674 h 6858000"/>
              <a:gd name="connsiteX4" fmla="*/ 11423812 w 12192000"/>
              <a:gd name="connsiteY4" fmla="*/ 6597650 h 6858000"/>
              <a:gd name="connsiteX5" fmla="*/ 768189 w 12192000"/>
              <a:gd name="connsiteY5" fmla="*/ 6597650 h 6858000"/>
              <a:gd name="connsiteX6" fmla="*/ 316213 w 12192000"/>
              <a:gd name="connsiteY6" fmla="*/ 6145674 h 6858000"/>
              <a:gd name="connsiteX7" fmla="*/ 316213 w 12192000"/>
              <a:gd name="connsiteY7" fmla="*/ 712326 h 6858000"/>
              <a:gd name="connsiteX8" fmla="*/ 768189 w 12192000"/>
              <a:gd name="connsiteY8" fmla="*/ 260350 h 6858000"/>
              <a:gd name="connsiteX9" fmla="*/ 670150 w 12192000"/>
              <a:gd name="connsiteY9" fmla="*/ 166688 h 6858000"/>
              <a:gd name="connsiteX10" fmla="*/ 195549 w 12192000"/>
              <a:gd name="connsiteY10" fmla="*/ 641289 h 6858000"/>
              <a:gd name="connsiteX11" fmla="*/ 195549 w 12192000"/>
              <a:gd name="connsiteY11" fmla="*/ 6216712 h 6858000"/>
              <a:gd name="connsiteX12" fmla="*/ 670150 w 12192000"/>
              <a:gd name="connsiteY12" fmla="*/ 6691313 h 6858000"/>
              <a:gd name="connsiteX13" fmla="*/ 11521851 w 12192000"/>
              <a:gd name="connsiteY13" fmla="*/ 6691313 h 6858000"/>
              <a:gd name="connsiteX14" fmla="*/ 11996452 w 12192000"/>
              <a:gd name="connsiteY14" fmla="*/ 6216712 h 6858000"/>
              <a:gd name="connsiteX15" fmla="*/ 11996452 w 12192000"/>
              <a:gd name="connsiteY15" fmla="*/ 641289 h 6858000"/>
              <a:gd name="connsiteX16" fmla="*/ 11521851 w 12192000"/>
              <a:gd name="connsiteY16" fmla="*/ 166688 h 6858000"/>
              <a:gd name="connsiteX17" fmla="*/ 0 w 12192000"/>
              <a:gd name="connsiteY17" fmla="*/ 0 h 6858000"/>
              <a:gd name="connsiteX18" fmla="*/ 12192000 w 12192000"/>
              <a:gd name="connsiteY18" fmla="*/ 0 h 6858000"/>
              <a:gd name="connsiteX19" fmla="*/ 12192000 w 12192000"/>
              <a:gd name="connsiteY19" fmla="*/ 6858000 h 6858000"/>
              <a:gd name="connsiteX20" fmla="*/ 0 w 12192000"/>
              <a:gd name="connsiteY2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6858000">
                <a:moveTo>
                  <a:pt x="768189" y="260350"/>
                </a:moveTo>
                <a:lnTo>
                  <a:pt x="11423812" y="260350"/>
                </a:lnTo>
                <a:cubicBezTo>
                  <a:pt x="11673431" y="260350"/>
                  <a:pt x="11875788" y="462707"/>
                  <a:pt x="11875788" y="712326"/>
                </a:cubicBezTo>
                <a:lnTo>
                  <a:pt x="11875788" y="6145674"/>
                </a:lnTo>
                <a:cubicBezTo>
                  <a:pt x="11875788" y="6395293"/>
                  <a:pt x="11673431" y="6597650"/>
                  <a:pt x="11423812" y="6597650"/>
                </a:cubicBezTo>
                <a:lnTo>
                  <a:pt x="768189" y="6597650"/>
                </a:lnTo>
                <a:cubicBezTo>
                  <a:pt x="518570" y="6597650"/>
                  <a:pt x="316213" y="6395293"/>
                  <a:pt x="316213" y="6145674"/>
                </a:cubicBezTo>
                <a:lnTo>
                  <a:pt x="316213" y="712326"/>
                </a:lnTo>
                <a:cubicBezTo>
                  <a:pt x="316213" y="462707"/>
                  <a:pt x="518570" y="260350"/>
                  <a:pt x="768189" y="260350"/>
                </a:cubicBezTo>
                <a:close/>
                <a:moveTo>
                  <a:pt x="670150" y="166688"/>
                </a:moveTo>
                <a:cubicBezTo>
                  <a:pt x="408035" y="166688"/>
                  <a:pt x="195549" y="379174"/>
                  <a:pt x="195549" y="641289"/>
                </a:cubicBezTo>
                <a:lnTo>
                  <a:pt x="195549" y="6216712"/>
                </a:lnTo>
                <a:cubicBezTo>
                  <a:pt x="195549" y="6478827"/>
                  <a:pt x="408035" y="6691313"/>
                  <a:pt x="670150" y="6691313"/>
                </a:cubicBezTo>
                <a:lnTo>
                  <a:pt x="11521851" y="6691313"/>
                </a:lnTo>
                <a:cubicBezTo>
                  <a:pt x="11783966" y="6691313"/>
                  <a:pt x="11996452" y="6478827"/>
                  <a:pt x="11996452" y="6216712"/>
                </a:cubicBezTo>
                <a:lnTo>
                  <a:pt x="11996452" y="641289"/>
                </a:lnTo>
                <a:cubicBezTo>
                  <a:pt x="11996452" y="379174"/>
                  <a:pt x="11783966" y="166688"/>
                  <a:pt x="11521851" y="166688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  <a:effectLst>
            <a:outerShdw blurRad="304800" dist="279400" dir="33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BC3D7E-821B-D288-2240-0BEC65FA8FD0}"/>
              </a:ext>
            </a:extLst>
          </p:cNvPr>
          <p:cNvSpPr txBox="1"/>
          <p:nvPr/>
        </p:nvSpPr>
        <p:spPr>
          <a:xfrm>
            <a:off x="737269" y="2218021"/>
            <a:ext cx="1086149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ctr">
              <a:lnSpc>
                <a:spcPct val="100000"/>
              </a:lnSpc>
              <a:tabLst>
                <a:tab pos="1612900" algn="l"/>
              </a:tabLst>
            </a:pPr>
            <a:r>
              <a:rPr lang="ru-RU" sz="4400" b="1" spc="-150" dirty="0">
                <a:solidFill>
                  <a:schemeClr val="accent1"/>
                </a:solidFill>
                <a:latin typeface="Gilroy ExtraBold" panose="00000900000000000000" pitchFamily="50" charset="-52"/>
                <a:ea typeface="Open Sans ExtraBold" panose="020B0906030804020204" pitchFamily="34" charset="0"/>
                <a:cs typeface="Open Sans ExtraBold" panose="020B0906030804020204" pitchFamily="34" charset="0"/>
              </a:rPr>
              <a:t>Стратегия развития </a:t>
            </a:r>
          </a:p>
          <a:p>
            <a:pPr algn="ctr">
              <a:lnSpc>
                <a:spcPct val="100000"/>
              </a:lnSpc>
              <a:tabLst>
                <a:tab pos="1612900" algn="l"/>
              </a:tabLst>
            </a:pPr>
            <a:r>
              <a:rPr lang="ru-RU" sz="4400" b="1" spc="-150" dirty="0">
                <a:solidFill>
                  <a:schemeClr val="accent1"/>
                </a:solidFill>
                <a:latin typeface="Gilroy ExtraBold" panose="00000900000000000000" pitchFamily="50" charset="-52"/>
                <a:ea typeface="Open Sans ExtraBold" panose="020B0906030804020204" pitchFamily="34" charset="0"/>
                <a:cs typeface="Open Sans ExtraBold" panose="020B0906030804020204" pitchFamily="34" charset="0"/>
              </a:rPr>
              <a:t>АО "Центр развития трудовых ресурсов"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A4A3DB6-E874-0D0F-C3B9-44A2E7F60DED}"/>
              </a:ext>
            </a:extLst>
          </p:cNvPr>
          <p:cNvSpPr txBox="1"/>
          <p:nvPr/>
        </p:nvSpPr>
        <p:spPr>
          <a:xfrm>
            <a:off x="2651768" y="4238254"/>
            <a:ext cx="688846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ctr"/>
            <a:r>
              <a:rPr lang="ru-RU" sz="2000" dirty="0">
                <a:solidFill>
                  <a:schemeClr val="bg1"/>
                </a:solidFill>
                <a:latin typeface="Gilroy ExtraBold" panose="00000900000000000000" pitchFamily="50" charset="-52"/>
              </a:rPr>
              <a:t>2025-2027</a:t>
            </a:r>
            <a:r>
              <a:rPr lang="en-US" sz="2000" dirty="0">
                <a:solidFill>
                  <a:schemeClr val="bg1"/>
                </a:solidFill>
                <a:latin typeface="Gilroy ExtraBold" panose="00000900000000000000" pitchFamily="50" charset="-52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Gilroy ExtraBold" panose="00000900000000000000" pitchFamily="50" charset="-52"/>
              </a:rPr>
              <a:t>г.г</a:t>
            </a:r>
            <a:r>
              <a:rPr lang="ru-RU" sz="2000" dirty="0">
                <a:solidFill>
                  <a:schemeClr val="bg1"/>
                </a:solidFill>
                <a:latin typeface="Gilroy ExtraBold" panose="00000900000000000000" pitchFamily="50" charset="-52"/>
              </a:rPr>
              <a:t>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8EE755-1F52-51CD-2587-6297018547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69" y="700909"/>
            <a:ext cx="2702161" cy="5959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A408E8-7DD4-7660-378F-3A73EC1AA977}"/>
              </a:ext>
            </a:extLst>
          </p:cNvPr>
          <p:cNvSpPr txBox="1"/>
          <p:nvPr/>
        </p:nvSpPr>
        <p:spPr>
          <a:xfrm>
            <a:off x="9577782" y="139668"/>
            <a:ext cx="2541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0" i="0" u="none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ru-RU" sz="1200" b="1" i="0" u="none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  <a:t>Утверждена Решением </a:t>
            </a:r>
            <a:endParaRPr lang="en-US" sz="1200" b="1" i="0" u="none" strike="noStrike" baseline="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ru-RU" sz="1200" b="1" i="0" u="none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  <a:t>Совета директоров АО «ЦРТР» </a:t>
            </a:r>
            <a:endParaRPr lang="ru-RU" sz="1200" b="0" i="0" u="none" strike="noStrike" baseline="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ru-RU" sz="1200" b="0" i="1" u="none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  <a:t>(протокол от 30.12.2024 года №8)</a:t>
            </a:r>
            <a:endParaRPr lang="ru-KZ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784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>
          <a:xfrm>
            <a:off x="516467" y="884768"/>
            <a:ext cx="11159067" cy="232833"/>
          </a:xfrm>
        </p:spPr>
        <p:txBody>
          <a:bodyPr/>
          <a:lstStyle/>
          <a:p>
            <a:r>
              <a:rPr lang="ru-RU" dirty="0">
                <a:latin typeface="Gilroy ExtraBold" panose="00000900000000000000" pitchFamily="50" charset="-52"/>
              </a:rPr>
              <a:t>За 25 лет своей деятельности компания прошла путь от небольшого предприятия до устойчивого участника ИТ рынка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Gilroy ExtraBold" panose="00000900000000000000" pitchFamily="50" charset="-52"/>
              </a:rPr>
              <a:t>Ключевые этапы развития АО «ЦРТР»</a:t>
            </a:r>
            <a:endParaRPr lang="en-US" dirty="0">
              <a:latin typeface="Gilroy ExtraBold" panose="00000900000000000000" pitchFamily="50" charset="-52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230421" y="2842090"/>
            <a:ext cx="11444489" cy="3998455"/>
          </a:xfrm>
          <a:custGeom>
            <a:avLst/>
            <a:gdLst>
              <a:gd name="connsiteX0" fmla="*/ 9582150 w 9582150"/>
              <a:gd name="connsiteY0" fmla="*/ 0 h 3914775"/>
              <a:gd name="connsiteX1" fmla="*/ 7391400 w 9582150"/>
              <a:gd name="connsiteY1" fmla="*/ 1962150 h 3914775"/>
              <a:gd name="connsiteX2" fmla="*/ 3200400 w 9582150"/>
              <a:gd name="connsiteY2" fmla="*/ 1571625 h 3914775"/>
              <a:gd name="connsiteX3" fmla="*/ 0 w 9582150"/>
              <a:gd name="connsiteY3" fmla="*/ 3914775 h 3914775"/>
              <a:gd name="connsiteX4" fmla="*/ 0 w 9582150"/>
              <a:gd name="connsiteY4" fmla="*/ 3914775 h 3914775"/>
              <a:gd name="connsiteX5" fmla="*/ 0 w 9582150"/>
              <a:gd name="connsiteY5" fmla="*/ 3914775 h 3914775"/>
              <a:gd name="connsiteX0" fmla="*/ 9582150 w 9582150"/>
              <a:gd name="connsiteY0" fmla="*/ 0 h 3914775"/>
              <a:gd name="connsiteX1" fmla="*/ 7391400 w 9582150"/>
              <a:gd name="connsiteY1" fmla="*/ 1962150 h 3914775"/>
              <a:gd name="connsiteX2" fmla="*/ 3200400 w 9582150"/>
              <a:gd name="connsiteY2" fmla="*/ 1571625 h 3914775"/>
              <a:gd name="connsiteX3" fmla="*/ 0 w 9582150"/>
              <a:gd name="connsiteY3" fmla="*/ 3914775 h 3914775"/>
              <a:gd name="connsiteX4" fmla="*/ 0 w 9582150"/>
              <a:gd name="connsiteY4" fmla="*/ 3914775 h 3914775"/>
              <a:gd name="connsiteX5" fmla="*/ 0 w 9582150"/>
              <a:gd name="connsiteY5" fmla="*/ 3896365 h 3914775"/>
              <a:gd name="connsiteX0" fmla="*/ 9582150 w 9582150"/>
              <a:gd name="connsiteY0" fmla="*/ 0 h 3914775"/>
              <a:gd name="connsiteX1" fmla="*/ 7391400 w 9582150"/>
              <a:gd name="connsiteY1" fmla="*/ 1962150 h 3914775"/>
              <a:gd name="connsiteX2" fmla="*/ 3200400 w 9582150"/>
              <a:gd name="connsiteY2" fmla="*/ 1571625 h 3914775"/>
              <a:gd name="connsiteX3" fmla="*/ 0 w 9582150"/>
              <a:gd name="connsiteY3" fmla="*/ 3914775 h 3914775"/>
              <a:gd name="connsiteX4" fmla="*/ 0 w 9582150"/>
              <a:gd name="connsiteY4" fmla="*/ 3914775 h 3914775"/>
              <a:gd name="connsiteX0" fmla="*/ 9582150 w 9582150"/>
              <a:gd name="connsiteY0" fmla="*/ 0 h 3914775"/>
              <a:gd name="connsiteX1" fmla="*/ 7391400 w 9582150"/>
              <a:gd name="connsiteY1" fmla="*/ 1962150 h 3914775"/>
              <a:gd name="connsiteX2" fmla="*/ 3200400 w 9582150"/>
              <a:gd name="connsiteY2" fmla="*/ 1571625 h 3914775"/>
              <a:gd name="connsiteX3" fmla="*/ 0 w 9582150"/>
              <a:gd name="connsiteY3" fmla="*/ 3914775 h 3914775"/>
              <a:gd name="connsiteX0" fmla="*/ 8583367 w 8583367"/>
              <a:gd name="connsiteY0" fmla="*/ 0 h 2998841"/>
              <a:gd name="connsiteX1" fmla="*/ 6392617 w 8583367"/>
              <a:gd name="connsiteY1" fmla="*/ 1962150 h 2998841"/>
              <a:gd name="connsiteX2" fmla="*/ 2201617 w 8583367"/>
              <a:gd name="connsiteY2" fmla="*/ 1571625 h 2998841"/>
              <a:gd name="connsiteX3" fmla="*/ 0 w 8583367"/>
              <a:gd name="connsiteY3" fmla="*/ 2998841 h 2998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83367" h="2998841">
                <a:moveTo>
                  <a:pt x="8583367" y="0"/>
                </a:moveTo>
                <a:cubicBezTo>
                  <a:pt x="8019804" y="850106"/>
                  <a:pt x="7456242" y="1700213"/>
                  <a:pt x="6392617" y="1962150"/>
                </a:cubicBezTo>
                <a:cubicBezTo>
                  <a:pt x="5328992" y="2224087"/>
                  <a:pt x="3267053" y="1398843"/>
                  <a:pt x="2201617" y="1571625"/>
                </a:cubicBezTo>
                <a:cubicBezTo>
                  <a:pt x="1136181" y="1744407"/>
                  <a:pt x="0" y="2998841"/>
                  <a:pt x="0" y="2998841"/>
                </a:cubicBezTo>
              </a:path>
            </a:pathLst>
          </a:custGeom>
          <a:noFill/>
          <a:ln w="76200">
            <a:solidFill>
              <a:schemeClr val="bg1">
                <a:lumMod val="50000"/>
              </a:schemeClr>
            </a:solidFill>
            <a:head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Gilroy ExtraBold" panose="00000900000000000000" pitchFamily="50" charset="-52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3561984" y="4620320"/>
            <a:ext cx="430829" cy="430829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Gilroy ExtraBold" panose="00000900000000000000" pitchFamily="50" charset="-52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3067043" y="5206207"/>
            <a:ext cx="1449789" cy="3282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133" b="1" dirty="0">
                <a:solidFill>
                  <a:schemeClr val="accent1"/>
                </a:solidFill>
                <a:latin typeface="Gilroy ExtraBold" panose="00000900000000000000" pitchFamily="50" charset="-52"/>
              </a:rPr>
              <a:t>2016</a:t>
            </a:r>
            <a:endParaRPr lang="en-US" sz="2133" b="1" dirty="0">
              <a:solidFill>
                <a:schemeClr val="accent1"/>
              </a:solidFill>
              <a:latin typeface="Gilroy ExtraBold" panose="00000900000000000000" pitchFamily="50" charset="-52"/>
            </a:endParaRPr>
          </a:p>
        </p:txBody>
      </p: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14C3CA0E-915B-8988-E326-62B6158B32BB}"/>
              </a:ext>
            </a:extLst>
          </p:cNvPr>
          <p:cNvGrpSpPr/>
          <p:nvPr/>
        </p:nvGrpSpPr>
        <p:grpSpPr>
          <a:xfrm>
            <a:off x="3145726" y="3023497"/>
            <a:ext cx="1238742" cy="1501917"/>
            <a:chOff x="2936175" y="2408298"/>
            <a:chExt cx="1675941" cy="2032000"/>
          </a:xfrm>
        </p:grpSpPr>
        <p:sp>
          <p:nvSpPr>
            <p:cNvPr id="92" name="Freeform 5"/>
            <p:cNvSpPr>
              <a:spLocks/>
            </p:cNvSpPr>
            <p:nvPr/>
          </p:nvSpPr>
          <p:spPr bwMode="auto">
            <a:xfrm>
              <a:off x="2936175" y="2408298"/>
              <a:ext cx="1675941" cy="2032000"/>
            </a:xfrm>
            <a:custGeom>
              <a:avLst/>
              <a:gdLst>
                <a:gd name="T0" fmla="*/ 7041 w 7041"/>
                <a:gd name="T1" fmla="*/ 3521 h 8537"/>
                <a:gd name="T2" fmla="*/ 3520 w 7041"/>
                <a:gd name="T3" fmla="*/ 0 h 8537"/>
                <a:gd name="T4" fmla="*/ 0 w 7041"/>
                <a:gd name="T5" fmla="*/ 3521 h 8537"/>
                <a:gd name="T6" fmla="*/ 2584 w 7041"/>
                <a:gd name="T7" fmla="*/ 6916 h 8537"/>
                <a:gd name="T8" fmla="*/ 2657 w 7041"/>
                <a:gd name="T9" fmla="*/ 7042 h 8537"/>
                <a:gd name="T10" fmla="*/ 3520 w 7041"/>
                <a:gd name="T11" fmla="*/ 8537 h 8537"/>
                <a:gd name="T12" fmla="*/ 4384 w 7041"/>
                <a:gd name="T13" fmla="*/ 7042 h 8537"/>
                <a:gd name="T14" fmla="*/ 4456 w 7041"/>
                <a:gd name="T15" fmla="*/ 6916 h 8537"/>
                <a:gd name="T16" fmla="*/ 7041 w 7041"/>
                <a:gd name="T17" fmla="*/ 3521 h 8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41" h="8537">
                  <a:moveTo>
                    <a:pt x="7041" y="3521"/>
                  </a:moveTo>
                  <a:cubicBezTo>
                    <a:pt x="7041" y="1577"/>
                    <a:pt x="5465" y="0"/>
                    <a:pt x="3520" y="0"/>
                  </a:cubicBezTo>
                  <a:cubicBezTo>
                    <a:pt x="1576" y="0"/>
                    <a:pt x="0" y="1577"/>
                    <a:pt x="0" y="3521"/>
                  </a:cubicBezTo>
                  <a:cubicBezTo>
                    <a:pt x="0" y="5141"/>
                    <a:pt x="1094" y="6506"/>
                    <a:pt x="2584" y="6916"/>
                  </a:cubicBezTo>
                  <a:cubicBezTo>
                    <a:pt x="2657" y="7042"/>
                    <a:pt x="2657" y="7042"/>
                    <a:pt x="2657" y="7042"/>
                  </a:cubicBezTo>
                  <a:cubicBezTo>
                    <a:pt x="3520" y="8537"/>
                    <a:pt x="3520" y="8537"/>
                    <a:pt x="3520" y="8537"/>
                  </a:cubicBezTo>
                  <a:cubicBezTo>
                    <a:pt x="4384" y="7042"/>
                    <a:pt x="4384" y="7042"/>
                    <a:pt x="4384" y="7042"/>
                  </a:cubicBezTo>
                  <a:cubicBezTo>
                    <a:pt x="4456" y="6916"/>
                    <a:pt x="4456" y="6916"/>
                    <a:pt x="4456" y="6916"/>
                  </a:cubicBezTo>
                  <a:cubicBezTo>
                    <a:pt x="5946" y="6506"/>
                    <a:pt x="7041" y="5141"/>
                    <a:pt x="7041" y="35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Gilroy ExtraBold" panose="00000900000000000000" pitchFamily="50" charset="-52"/>
              </a:endParaRPr>
            </a:p>
          </p:txBody>
        </p:sp>
        <p:sp>
          <p:nvSpPr>
            <p:cNvPr id="93" name="Oval 6"/>
            <p:cNvSpPr>
              <a:spLocks noChangeArrowheads="1"/>
            </p:cNvSpPr>
            <p:nvPr/>
          </p:nvSpPr>
          <p:spPr bwMode="auto">
            <a:xfrm>
              <a:off x="3221123" y="2689116"/>
              <a:ext cx="1106047" cy="1106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Gilroy ExtraBold" panose="00000900000000000000" pitchFamily="50" charset="-52"/>
              </a:endParaRPr>
            </a:p>
          </p:txBody>
        </p:sp>
      </p:grpSp>
      <p:sp>
        <p:nvSpPr>
          <p:cNvPr id="106" name="Oval 105"/>
          <p:cNvSpPr/>
          <p:nvPr/>
        </p:nvSpPr>
        <p:spPr>
          <a:xfrm>
            <a:off x="5726049" y="4937236"/>
            <a:ext cx="430829" cy="430829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Gilroy ExtraBold" panose="00000900000000000000" pitchFamily="50" charset="-52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5231108" y="5523124"/>
            <a:ext cx="1449789" cy="3282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133" b="1" dirty="0">
                <a:solidFill>
                  <a:schemeClr val="accent2"/>
                </a:solidFill>
                <a:latin typeface="Gilroy ExtraBold" panose="00000900000000000000" pitchFamily="50" charset="-52"/>
              </a:rPr>
              <a:t>2018-2020</a:t>
            </a:r>
            <a:endParaRPr lang="en-US" sz="2133" b="1" dirty="0">
              <a:solidFill>
                <a:schemeClr val="accent2"/>
              </a:solidFill>
              <a:latin typeface="Gilroy ExtraBold" panose="00000900000000000000" pitchFamily="50" charset="-52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7930007" y="5293659"/>
            <a:ext cx="430829" cy="430829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Gilroy ExtraBold" panose="00000900000000000000" pitchFamily="50" charset="-52"/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7435066" y="5879547"/>
            <a:ext cx="1449789" cy="3282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133" b="1" dirty="0">
                <a:solidFill>
                  <a:schemeClr val="accent3"/>
                </a:solidFill>
                <a:latin typeface="Gilroy ExtraBold" panose="00000900000000000000" pitchFamily="50" charset="-52"/>
              </a:rPr>
              <a:t>2021-2023</a:t>
            </a:r>
            <a:endParaRPr lang="en-US" sz="2133" b="1" dirty="0">
              <a:solidFill>
                <a:schemeClr val="accent3"/>
              </a:solidFill>
              <a:latin typeface="Gilroy ExtraBold" panose="00000900000000000000" pitchFamily="50" charset="-52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036017" y="4431508"/>
            <a:ext cx="430829" cy="430829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Gilroy ExtraBold" panose="00000900000000000000" pitchFamily="50" charset="-52"/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9541076" y="5017395"/>
            <a:ext cx="1449789" cy="3282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133" b="1" dirty="0">
                <a:solidFill>
                  <a:schemeClr val="accent4"/>
                </a:solidFill>
                <a:latin typeface="Gilroy ExtraBold" panose="00000900000000000000" pitchFamily="50" charset="-52"/>
              </a:rPr>
              <a:t>2023</a:t>
            </a:r>
            <a:endParaRPr lang="en-US" sz="2133" b="1" dirty="0">
              <a:solidFill>
                <a:schemeClr val="accent4"/>
              </a:solidFill>
              <a:latin typeface="Gilroy ExtraBold" panose="00000900000000000000" pitchFamily="50" charset="-52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B38326AA-CFDB-7B24-8691-5FFC1C9F9F82}"/>
              </a:ext>
            </a:extLst>
          </p:cNvPr>
          <p:cNvGrpSpPr/>
          <p:nvPr/>
        </p:nvGrpSpPr>
        <p:grpSpPr>
          <a:xfrm>
            <a:off x="5309791" y="3340414"/>
            <a:ext cx="1238742" cy="1501917"/>
            <a:chOff x="5100240" y="2725215"/>
            <a:chExt cx="1675941" cy="2032000"/>
          </a:xfrm>
        </p:grpSpPr>
        <p:sp>
          <p:nvSpPr>
            <p:cNvPr id="110" name="Freeform 5"/>
            <p:cNvSpPr>
              <a:spLocks/>
            </p:cNvSpPr>
            <p:nvPr/>
          </p:nvSpPr>
          <p:spPr bwMode="auto">
            <a:xfrm>
              <a:off x="5100240" y="2725215"/>
              <a:ext cx="1675941" cy="2032000"/>
            </a:xfrm>
            <a:custGeom>
              <a:avLst/>
              <a:gdLst>
                <a:gd name="T0" fmla="*/ 7041 w 7041"/>
                <a:gd name="T1" fmla="*/ 3521 h 8537"/>
                <a:gd name="T2" fmla="*/ 3520 w 7041"/>
                <a:gd name="T3" fmla="*/ 0 h 8537"/>
                <a:gd name="T4" fmla="*/ 0 w 7041"/>
                <a:gd name="T5" fmla="*/ 3521 h 8537"/>
                <a:gd name="T6" fmla="*/ 2584 w 7041"/>
                <a:gd name="T7" fmla="*/ 6916 h 8537"/>
                <a:gd name="T8" fmla="*/ 2657 w 7041"/>
                <a:gd name="T9" fmla="*/ 7042 h 8537"/>
                <a:gd name="T10" fmla="*/ 3520 w 7041"/>
                <a:gd name="T11" fmla="*/ 8537 h 8537"/>
                <a:gd name="T12" fmla="*/ 4384 w 7041"/>
                <a:gd name="T13" fmla="*/ 7042 h 8537"/>
                <a:gd name="T14" fmla="*/ 4456 w 7041"/>
                <a:gd name="T15" fmla="*/ 6916 h 8537"/>
                <a:gd name="T16" fmla="*/ 7041 w 7041"/>
                <a:gd name="T17" fmla="*/ 3521 h 8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41" h="8537">
                  <a:moveTo>
                    <a:pt x="7041" y="3521"/>
                  </a:moveTo>
                  <a:cubicBezTo>
                    <a:pt x="7041" y="1577"/>
                    <a:pt x="5465" y="0"/>
                    <a:pt x="3520" y="0"/>
                  </a:cubicBezTo>
                  <a:cubicBezTo>
                    <a:pt x="1576" y="0"/>
                    <a:pt x="0" y="1577"/>
                    <a:pt x="0" y="3521"/>
                  </a:cubicBezTo>
                  <a:cubicBezTo>
                    <a:pt x="0" y="5141"/>
                    <a:pt x="1094" y="6506"/>
                    <a:pt x="2584" y="6916"/>
                  </a:cubicBezTo>
                  <a:cubicBezTo>
                    <a:pt x="2657" y="7042"/>
                    <a:pt x="2657" y="7042"/>
                    <a:pt x="2657" y="7042"/>
                  </a:cubicBezTo>
                  <a:cubicBezTo>
                    <a:pt x="3520" y="8537"/>
                    <a:pt x="3520" y="8537"/>
                    <a:pt x="3520" y="8537"/>
                  </a:cubicBezTo>
                  <a:cubicBezTo>
                    <a:pt x="4384" y="7042"/>
                    <a:pt x="4384" y="7042"/>
                    <a:pt x="4384" y="7042"/>
                  </a:cubicBezTo>
                  <a:cubicBezTo>
                    <a:pt x="4456" y="6916"/>
                    <a:pt x="4456" y="6916"/>
                    <a:pt x="4456" y="6916"/>
                  </a:cubicBezTo>
                  <a:cubicBezTo>
                    <a:pt x="5946" y="6506"/>
                    <a:pt x="7041" y="5141"/>
                    <a:pt x="7041" y="35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Gilroy ExtraBold" panose="00000900000000000000" pitchFamily="50" charset="-52"/>
              </a:endParaRPr>
            </a:p>
          </p:txBody>
        </p:sp>
        <p:sp>
          <p:nvSpPr>
            <p:cNvPr id="111" name="Oval 6"/>
            <p:cNvSpPr>
              <a:spLocks noChangeArrowheads="1"/>
            </p:cNvSpPr>
            <p:nvPr/>
          </p:nvSpPr>
          <p:spPr bwMode="auto">
            <a:xfrm>
              <a:off x="5385188" y="3006032"/>
              <a:ext cx="1106047" cy="11063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roy ExtraBold" panose="00000900000000000000" pitchFamily="50" charset="-52"/>
              </a:endParaRPr>
            </a:p>
          </p:txBody>
        </p:sp>
      </p:grp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F9F734DE-4BD8-CFDA-C683-B4A577740A2A}"/>
              </a:ext>
            </a:extLst>
          </p:cNvPr>
          <p:cNvGrpSpPr/>
          <p:nvPr/>
        </p:nvGrpSpPr>
        <p:grpSpPr>
          <a:xfrm>
            <a:off x="7513749" y="3696837"/>
            <a:ext cx="1238742" cy="1501917"/>
            <a:chOff x="7304198" y="3081638"/>
            <a:chExt cx="1675941" cy="2032000"/>
          </a:xfrm>
        </p:grpSpPr>
        <p:sp>
          <p:nvSpPr>
            <p:cNvPr id="133" name="Freeform 5"/>
            <p:cNvSpPr>
              <a:spLocks/>
            </p:cNvSpPr>
            <p:nvPr/>
          </p:nvSpPr>
          <p:spPr bwMode="auto">
            <a:xfrm>
              <a:off x="7304198" y="3081638"/>
              <a:ext cx="1675941" cy="2032000"/>
            </a:xfrm>
            <a:custGeom>
              <a:avLst/>
              <a:gdLst>
                <a:gd name="T0" fmla="*/ 7041 w 7041"/>
                <a:gd name="T1" fmla="*/ 3521 h 8537"/>
                <a:gd name="T2" fmla="*/ 3520 w 7041"/>
                <a:gd name="T3" fmla="*/ 0 h 8537"/>
                <a:gd name="T4" fmla="*/ 0 w 7041"/>
                <a:gd name="T5" fmla="*/ 3521 h 8537"/>
                <a:gd name="T6" fmla="*/ 2584 w 7041"/>
                <a:gd name="T7" fmla="*/ 6916 h 8537"/>
                <a:gd name="T8" fmla="*/ 2657 w 7041"/>
                <a:gd name="T9" fmla="*/ 7042 h 8537"/>
                <a:gd name="T10" fmla="*/ 3520 w 7041"/>
                <a:gd name="T11" fmla="*/ 8537 h 8537"/>
                <a:gd name="T12" fmla="*/ 4384 w 7041"/>
                <a:gd name="T13" fmla="*/ 7042 h 8537"/>
                <a:gd name="T14" fmla="*/ 4456 w 7041"/>
                <a:gd name="T15" fmla="*/ 6916 h 8537"/>
                <a:gd name="T16" fmla="*/ 7041 w 7041"/>
                <a:gd name="T17" fmla="*/ 3521 h 8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41" h="8537">
                  <a:moveTo>
                    <a:pt x="7041" y="3521"/>
                  </a:moveTo>
                  <a:cubicBezTo>
                    <a:pt x="7041" y="1577"/>
                    <a:pt x="5465" y="0"/>
                    <a:pt x="3520" y="0"/>
                  </a:cubicBezTo>
                  <a:cubicBezTo>
                    <a:pt x="1576" y="0"/>
                    <a:pt x="0" y="1577"/>
                    <a:pt x="0" y="3521"/>
                  </a:cubicBezTo>
                  <a:cubicBezTo>
                    <a:pt x="0" y="5141"/>
                    <a:pt x="1094" y="6506"/>
                    <a:pt x="2584" y="6916"/>
                  </a:cubicBezTo>
                  <a:cubicBezTo>
                    <a:pt x="2657" y="7042"/>
                    <a:pt x="2657" y="7042"/>
                    <a:pt x="2657" y="7042"/>
                  </a:cubicBezTo>
                  <a:cubicBezTo>
                    <a:pt x="3520" y="8537"/>
                    <a:pt x="3520" y="8537"/>
                    <a:pt x="3520" y="8537"/>
                  </a:cubicBezTo>
                  <a:cubicBezTo>
                    <a:pt x="4384" y="7042"/>
                    <a:pt x="4384" y="7042"/>
                    <a:pt x="4384" y="7042"/>
                  </a:cubicBezTo>
                  <a:cubicBezTo>
                    <a:pt x="4456" y="6916"/>
                    <a:pt x="4456" y="6916"/>
                    <a:pt x="4456" y="6916"/>
                  </a:cubicBezTo>
                  <a:cubicBezTo>
                    <a:pt x="5946" y="6506"/>
                    <a:pt x="7041" y="5141"/>
                    <a:pt x="7041" y="35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Gilroy ExtraBold" panose="00000900000000000000" pitchFamily="50" charset="-52"/>
              </a:endParaRPr>
            </a:p>
          </p:txBody>
        </p:sp>
        <p:sp>
          <p:nvSpPr>
            <p:cNvPr id="136" name="Oval 6"/>
            <p:cNvSpPr>
              <a:spLocks noChangeArrowheads="1"/>
            </p:cNvSpPr>
            <p:nvPr/>
          </p:nvSpPr>
          <p:spPr bwMode="auto">
            <a:xfrm>
              <a:off x="7589146" y="3362455"/>
              <a:ext cx="1106047" cy="1106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Gilroy ExtraBold" panose="00000900000000000000" pitchFamily="50" charset="-52"/>
              </a:endParaRPr>
            </a:p>
          </p:txBody>
        </p:sp>
        <p:grpSp>
          <p:nvGrpSpPr>
            <p:cNvPr id="208" name="Google Shape;6326;p62"/>
            <p:cNvGrpSpPr/>
            <p:nvPr/>
          </p:nvGrpSpPr>
          <p:grpSpPr>
            <a:xfrm>
              <a:off x="7872210" y="3647658"/>
              <a:ext cx="539917" cy="535944"/>
              <a:chOff x="-40171725" y="2705875"/>
              <a:chExt cx="319000" cy="316650"/>
            </a:xfrm>
            <a:solidFill>
              <a:schemeClr val="accent3"/>
            </a:solidFill>
          </p:grpSpPr>
          <p:sp>
            <p:nvSpPr>
              <p:cNvPr id="209" name="Google Shape;6327;p62"/>
              <p:cNvSpPr/>
              <p:nvPr/>
            </p:nvSpPr>
            <p:spPr>
              <a:xfrm>
                <a:off x="-40068550" y="2788575"/>
                <a:ext cx="48075" cy="58775"/>
              </a:xfrm>
              <a:custGeom>
                <a:avLst/>
                <a:gdLst/>
                <a:ahLst/>
                <a:cxnLst/>
                <a:rect l="l" t="t" r="r" b="b"/>
                <a:pathLst>
                  <a:path w="1923" h="2351" extrusionOk="0">
                    <a:moveTo>
                      <a:pt x="442" y="0"/>
                    </a:moveTo>
                    <a:cubicBezTo>
                      <a:pt x="190" y="0"/>
                      <a:pt x="1" y="158"/>
                      <a:pt x="32" y="410"/>
                    </a:cubicBezTo>
                    <a:cubicBezTo>
                      <a:pt x="32" y="1261"/>
                      <a:pt x="505" y="1985"/>
                      <a:pt x="1261" y="2300"/>
                    </a:cubicBezTo>
                    <a:cubicBezTo>
                      <a:pt x="1322" y="2335"/>
                      <a:pt x="1386" y="2351"/>
                      <a:pt x="1448" y="2351"/>
                    </a:cubicBezTo>
                    <a:cubicBezTo>
                      <a:pt x="1607" y="2351"/>
                      <a:pt x="1751" y="2247"/>
                      <a:pt x="1796" y="2111"/>
                    </a:cubicBezTo>
                    <a:cubicBezTo>
                      <a:pt x="1922" y="1891"/>
                      <a:pt x="1796" y="1639"/>
                      <a:pt x="1607" y="1576"/>
                    </a:cubicBezTo>
                    <a:cubicBezTo>
                      <a:pt x="1135" y="1355"/>
                      <a:pt x="851" y="945"/>
                      <a:pt x="851" y="410"/>
                    </a:cubicBezTo>
                    <a:cubicBezTo>
                      <a:pt x="851" y="189"/>
                      <a:pt x="662" y="0"/>
                      <a:pt x="4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83637" tIns="83637" rIns="83637" bIns="83637" anchor="ctr" anchorCtr="0">
                <a:noAutofit/>
              </a:bodyPr>
              <a:lstStyle/>
              <a:p>
                <a:endParaRPr sz="1019"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210" name="Google Shape;6328;p62"/>
              <p:cNvSpPr/>
              <p:nvPr/>
            </p:nvSpPr>
            <p:spPr>
              <a:xfrm>
                <a:off x="-40171725" y="2705875"/>
                <a:ext cx="319000" cy="316650"/>
              </a:xfrm>
              <a:custGeom>
                <a:avLst/>
                <a:gdLst/>
                <a:ahLst/>
                <a:cxnLst/>
                <a:rect l="l" t="t" r="r" b="b"/>
                <a:pathLst>
                  <a:path w="12760" h="12666" extrusionOk="0">
                    <a:moveTo>
                      <a:pt x="2489" y="1639"/>
                    </a:moveTo>
                    <a:lnTo>
                      <a:pt x="2489" y="3718"/>
                    </a:lnTo>
                    <a:cubicBezTo>
                      <a:pt x="2489" y="4127"/>
                      <a:pt x="2552" y="4506"/>
                      <a:pt x="2678" y="4884"/>
                    </a:cubicBezTo>
                    <a:cubicBezTo>
                      <a:pt x="1639" y="4600"/>
                      <a:pt x="820" y="3623"/>
                      <a:pt x="820" y="2458"/>
                    </a:cubicBezTo>
                    <a:lnTo>
                      <a:pt x="820" y="2048"/>
                    </a:lnTo>
                    <a:cubicBezTo>
                      <a:pt x="820" y="1796"/>
                      <a:pt x="1009" y="1639"/>
                      <a:pt x="1261" y="1639"/>
                    </a:cubicBezTo>
                    <a:close/>
                    <a:moveTo>
                      <a:pt x="11500" y="1639"/>
                    </a:moveTo>
                    <a:cubicBezTo>
                      <a:pt x="11720" y="1639"/>
                      <a:pt x="11878" y="1828"/>
                      <a:pt x="11878" y="2048"/>
                    </a:cubicBezTo>
                    <a:lnTo>
                      <a:pt x="11878" y="2426"/>
                    </a:lnTo>
                    <a:cubicBezTo>
                      <a:pt x="11878" y="3623"/>
                      <a:pt x="11090" y="4569"/>
                      <a:pt x="10019" y="4884"/>
                    </a:cubicBezTo>
                    <a:cubicBezTo>
                      <a:pt x="10145" y="4506"/>
                      <a:pt x="10240" y="4127"/>
                      <a:pt x="10240" y="3718"/>
                    </a:cubicBezTo>
                    <a:lnTo>
                      <a:pt x="10240" y="1639"/>
                    </a:lnTo>
                    <a:close/>
                    <a:moveTo>
                      <a:pt x="9389" y="788"/>
                    </a:moveTo>
                    <a:lnTo>
                      <a:pt x="9389" y="3686"/>
                    </a:lnTo>
                    <a:cubicBezTo>
                      <a:pt x="9389" y="4789"/>
                      <a:pt x="8759" y="5860"/>
                      <a:pt x="7656" y="6333"/>
                    </a:cubicBezTo>
                    <a:cubicBezTo>
                      <a:pt x="7247" y="6522"/>
                      <a:pt x="6932" y="6963"/>
                      <a:pt x="6932" y="7467"/>
                    </a:cubicBezTo>
                    <a:cubicBezTo>
                      <a:pt x="6932" y="7467"/>
                      <a:pt x="6932" y="7908"/>
                      <a:pt x="7026" y="8507"/>
                    </a:cubicBezTo>
                    <a:cubicBezTo>
                      <a:pt x="7121" y="8759"/>
                      <a:pt x="7247" y="9074"/>
                      <a:pt x="7341" y="9357"/>
                    </a:cubicBezTo>
                    <a:lnTo>
                      <a:pt x="5356" y="9357"/>
                    </a:lnTo>
                    <a:cubicBezTo>
                      <a:pt x="5671" y="8759"/>
                      <a:pt x="5766" y="8066"/>
                      <a:pt x="5766" y="7498"/>
                    </a:cubicBezTo>
                    <a:cubicBezTo>
                      <a:pt x="5766" y="6994"/>
                      <a:pt x="5451" y="6553"/>
                      <a:pt x="5041" y="6364"/>
                    </a:cubicBezTo>
                    <a:cubicBezTo>
                      <a:pt x="4569" y="6144"/>
                      <a:pt x="4128" y="5766"/>
                      <a:pt x="3813" y="5293"/>
                    </a:cubicBezTo>
                    <a:cubicBezTo>
                      <a:pt x="3498" y="4821"/>
                      <a:pt x="3340" y="4285"/>
                      <a:pt x="3340" y="3686"/>
                    </a:cubicBezTo>
                    <a:lnTo>
                      <a:pt x="3340" y="788"/>
                    </a:lnTo>
                    <a:close/>
                    <a:moveTo>
                      <a:pt x="8696" y="10176"/>
                    </a:moveTo>
                    <a:lnTo>
                      <a:pt x="9263" y="11846"/>
                    </a:lnTo>
                    <a:lnTo>
                      <a:pt x="3498" y="11846"/>
                    </a:lnTo>
                    <a:lnTo>
                      <a:pt x="4033" y="10176"/>
                    </a:lnTo>
                    <a:close/>
                    <a:moveTo>
                      <a:pt x="2930" y="0"/>
                    </a:moveTo>
                    <a:cubicBezTo>
                      <a:pt x="2710" y="0"/>
                      <a:pt x="2552" y="189"/>
                      <a:pt x="2552" y="410"/>
                    </a:cubicBezTo>
                    <a:lnTo>
                      <a:pt x="2552" y="851"/>
                    </a:lnTo>
                    <a:lnTo>
                      <a:pt x="1324" y="851"/>
                    </a:lnTo>
                    <a:cubicBezTo>
                      <a:pt x="1302" y="850"/>
                      <a:pt x="1280" y="850"/>
                      <a:pt x="1258" y="850"/>
                    </a:cubicBezTo>
                    <a:cubicBezTo>
                      <a:pt x="506" y="850"/>
                      <a:pt x="1" y="1374"/>
                      <a:pt x="1" y="2048"/>
                    </a:cubicBezTo>
                    <a:lnTo>
                      <a:pt x="1" y="2426"/>
                    </a:lnTo>
                    <a:cubicBezTo>
                      <a:pt x="1" y="4190"/>
                      <a:pt x="1355" y="5608"/>
                      <a:pt x="3088" y="5766"/>
                    </a:cubicBezTo>
                    <a:cubicBezTo>
                      <a:pt x="3498" y="6364"/>
                      <a:pt x="4033" y="6837"/>
                      <a:pt x="4726" y="7120"/>
                    </a:cubicBezTo>
                    <a:cubicBezTo>
                      <a:pt x="4884" y="7183"/>
                      <a:pt x="4947" y="7309"/>
                      <a:pt x="4947" y="7498"/>
                    </a:cubicBezTo>
                    <a:cubicBezTo>
                      <a:pt x="4947" y="8097"/>
                      <a:pt x="4726" y="8885"/>
                      <a:pt x="4348" y="9357"/>
                    </a:cubicBezTo>
                    <a:lnTo>
                      <a:pt x="3718" y="9357"/>
                    </a:lnTo>
                    <a:cubicBezTo>
                      <a:pt x="3529" y="9357"/>
                      <a:pt x="3372" y="9483"/>
                      <a:pt x="3340" y="9641"/>
                    </a:cubicBezTo>
                    <a:lnTo>
                      <a:pt x="2521" y="12130"/>
                    </a:lnTo>
                    <a:cubicBezTo>
                      <a:pt x="2426" y="12382"/>
                      <a:pt x="2615" y="12665"/>
                      <a:pt x="2899" y="12665"/>
                    </a:cubicBezTo>
                    <a:lnTo>
                      <a:pt x="9799" y="12665"/>
                    </a:lnTo>
                    <a:cubicBezTo>
                      <a:pt x="10082" y="12665"/>
                      <a:pt x="10271" y="12382"/>
                      <a:pt x="10177" y="12130"/>
                    </a:cubicBezTo>
                    <a:lnTo>
                      <a:pt x="9357" y="9641"/>
                    </a:lnTo>
                    <a:cubicBezTo>
                      <a:pt x="9326" y="9483"/>
                      <a:pt x="9168" y="9357"/>
                      <a:pt x="8979" y="9357"/>
                    </a:cubicBezTo>
                    <a:lnTo>
                      <a:pt x="8349" y="9357"/>
                    </a:lnTo>
                    <a:cubicBezTo>
                      <a:pt x="7971" y="8885"/>
                      <a:pt x="7751" y="8097"/>
                      <a:pt x="7751" y="7498"/>
                    </a:cubicBezTo>
                    <a:cubicBezTo>
                      <a:pt x="7751" y="7341"/>
                      <a:pt x="7877" y="7183"/>
                      <a:pt x="7971" y="7152"/>
                    </a:cubicBezTo>
                    <a:cubicBezTo>
                      <a:pt x="8601" y="6868"/>
                      <a:pt x="9200" y="6396"/>
                      <a:pt x="9610" y="5829"/>
                    </a:cubicBezTo>
                    <a:cubicBezTo>
                      <a:pt x="10901" y="5734"/>
                      <a:pt x="12004" y="4947"/>
                      <a:pt x="12476" y="3781"/>
                    </a:cubicBezTo>
                    <a:cubicBezTo>
                      <a:pt x="12760" y="3056"/>
                      <a:pt x="12760" y="2552"/>
                      <a:pt x="12760" y="2080"/>
                    </a:cubicBezTo>
                    <a:cubicBezTo>
                      <a:pt x="12760" y="1435"/>
                      <a:pt x="12221" y="850"/>
                      <a:pt x="11581" y="850"/>
                    </a:cubicBezTo>
                    <a:cubicBezTo>
                      <a:pt x="11565" y="850"/>
                      <a:pt x="11548" y="850"/>
                      <a:pt x="11531" y="851"/>
                    </a:cubicBezTo>
                    <a:lnTo>
                      <a:pt x="10271" y="851"/>
                    </a:lnTo>
                    <a:lnTo>
                      <a:pt x="10271" y="410"/>
                    </a:lnTo>
                    <a:cubicBezTo>
                      <a:pt x="10271" y="189"/>
                      <a:pt x="10082" y="0"/>
                      <a:pt x="98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83637" tIns="83637" rIns="83637" bIns="83637" anchor="ctr" anchorCtr="0">
                <a:noAutofit/>
              </a:bodyPr>
              <a:lstStyle/>
              <a:p>
                <a:endParaRPr sz="1019">
                  <a:latin typeface="Gilroy ExtraBold" panose="00000900000000000000" pitchFamily="50" charset="-52"/>
                </a:endParaRPr>
              </a:p>
            </p:txBody>
          </p:sp>
        </p:grp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5F3FEF8B-61BF-6C30-173F-DF1FB4F59206}"/>
              </a:ext>
            </a:extLst>
          </p:cNvPr>
          <p:cNvGrpSpPr/>
          <p:nvPr/>
        </p:nvGrpSpPr>
        <p:grpSpPr>
          <a:xfrm>
            <a:off x="9619759" y="2834685"/>
            <a:ext cx="1238742" cy="1501917"/>
            <a:chOff x="9410208" y="2219486"/>
            <a:chExt cx="1675941" cy="2032000"/>
          </a:xfrm>
        </p:grpSpPr>
        <p:sp>
          <p:nvSpPr>
            <p:cNvPr id="149" name="Freeform 5"/>
            <p:cNvSpPr>
              <a:spLocks/>
            </p:cNvSpPr>
            <p:nvPr/>
          </p:nvSpPr>
          <p:spPr bwMode="auto">
            <a:xfrm>
              <a:off x="9410208" y="2219486"/>
              <a:ext cx="1675941" cy="2032000"/>
            </a:xfrm>
            <a:custGeom>
              <a:avLst/>
              <a:gdLst>
                <a:gd name="T0" fmla="*/ 7041 w 7041"/>
                <a:gd name="T1" fmla="*/ 3521 h 8537"/>
                <a:gd name="T2" fmla="*/ 3520 w 7041"/>
                <a:gd name="T3" fmla="*/ 0 h 8537"/>
                <a:gd name="T4" fmla="*/ 0 w 7041"/>
                <a:gd name="T5" fmla="*/ 3521 h 8537"/>
                <a:gd name="T6" fmla="*/ 2584 w 7041"/>
                <a:gd name="T7" fmla="*/ 6916 h 8537"/>
                <a:gd name="T8" fmla="*/ 2657 w 7041"/>
                <a:gd name="T9" fmla="*/ 7042 h 8537"/>
                <a:gd name="T10" fmla="*/ 3520 w 7041"/>
                <a:gd name="T11" fmla="*/ 8537 h 8537"/>
                <a:gd name="T12" fmla="*/ 4384 w 7041"/>
                <a:gd name="T13" fmla="*/ 7042 h 8537"/>
                <a:gd name="T14" fmla="*/ 4456 w 7041"/>
                <a:gd name="T15" fmla="*/ 6916 h 8537"/>
                <a:gd name="T16" fmla="*/ 7041 w 7041"/>
                <a:gd name="T17" fmla="*/ 3521 h 8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41" h="8537">
                  <a:moveTo>
                    <a:pt x="7041" y="3521"/>
                  </a:moveTo>
                  <a:cubicBezTo>
                    <a:pt x="7041" y="1577"/>
                    <a:pt x="5465" y="0"/>
                    <a:pt x="3520" y="0"/>
                  </a:cubicBezTo>
                  <a:cubicBezTo>
                    <a:pt x="1576" y="0"/>
                    <a:pt x="0" y="1577"/>
                    <a:pt x="0" y="3521"/>
                  </a:cubicBezTo>
                  <a:cubicBezTo>
                    <a:pt x="0" y="5141"/>
                    <a:pt x="1094" y="6506"/>
                    <a:pt x="2584" y="6916"/>
                  </a:cubicBezTo>
                  <a:cubicBezTo>
                    <a:pt x="2657" y="7042"/>
                    <a:pt x="2657" y="7042"/>
                    <a:pt x="2657" y="7042"/>
                  </a:cubicBezTo>
                  <a:cubicBezTo>
                    <a:pt x="3520" y="8537"/>
                    <a:pt x="3520" y="8537"/>
                    <a:pt x="3520" y="8537"/>
                  </a:cubicBezTo>
                  <a:cubicBezTo>
                    <a:pt x="4384" y="7042"/>
                    <a:pt x="4384" y="7042"/>
                    <a:pt x="4384" y="7042"/>
                  </a:cubicBezTo>
                  <a:cubicBezTo>
                    <a:pt x="4456" y="6916"/>
                    <a:pt x="4456" y="6916"/>
                    <a:pt x="4456" y="6916"/>
                  </a:cubicBezTo>
                  <a:cubicBezTo>
                    <a:pt x="5946" y="6506"/>
                    <a:pt x="7041" y="5141"/>
                    <a:pt x="7041" y="35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Gilroy ExtraBold" panose="00000900000000000000" pitchFamily="50" charset="-52"/>
              </a:endParaRPr>
            </a:p>
          </p:txBody>
        </p:sp>
        <p:sp>
          <p:nvSpPr>
            <p:cNvPr id="168" name="Oval 6"/>
            <p:cNvSpPr>
              <a:spLocks noChangeArrowheads="1"/>
            </p:cNvSpPr>
            <p:nvPr/>
          </p:nvSpPr>
          <p:spPr bwMode="auto">
            <a:xfrm>
              <a:off x="9695156" y="2500304"/>
              <a:ext cx="1106047" cy="1106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Gilroy ExtraBold" panose="00000900000000000000" pitchFamily="50" charset="-52"/>
              </a:endParaRPr>
            </a:p>
          </p:txBody>
        </p:sp>
      </p:grpSp>
      <p:sp>
        <p:nvSpPr>
          <p:cNvPr id="220" name="Rectangle 219"/>
          <p:cNvSpPr/>
          <p:nvPr/>
        </p:nvSpPr>
        <p:spPr>
          <a:xfrm>
            <a:off x="2962856" y="1766342"/>
            <a:ext cx="1695957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200" b="1" dirty="0">
                <a:solidFill>
                  <a:schemeClr val="accent1"/>
                </a:solidFill>
                <a:latin typeface="Gilroy ExtraBold" panose="00000900000000000000" pitchFamily="50" charset="-52"/>
              </a:rPr>
              <a:t>Изменение названия на АО «ЦРТР» и трансформация в ИТ-компанию</a:t>
            </a:r>
            <a:endParaRPr lang="en-US" sz="1200" b="1" dirty="0">
              <a:solidFill>
                <a:schemeClr val="accent1"/>
              </a:solidFill>
              <a:latin typeface="Gilroy ExtraBold" panose="00000900000000000000" pitchFamily="50" charset="-52"/>
            </a:endParaRPr>
          </a:p>
        </p:txBody>
      </p:sp>
      <p:sp>
        <p:nvSpPr>
          <p:cNvPr id="222" name="Rectangle 221"/>
          <p:cNvSpPr/>
          <p:nvPr/>
        </p:nvSpPr>
        <p:spPr>
          <a:xfrm>
            <a:off x="5106167" y="2029243"/>
            <a:ext cx="1695957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200" b="1" dirty="0">
                <a:solidFill>
                  <a:schemeClr val="accent2"/>
                </a:solidFill>
                <a:latin typeface="Gilroy ExtraBold" panose="00000900000000000000" pitchFamily="50" charset="-52"/>
              </a:rPr>
              <a:t>Портал enbek.kz, платформа социальной помощи, создание контактного центра и портала skills.enbek.kz</a:t>
            </a:r>
            <a:endParaRPr lang="en-US" sz="1200" b="1" dirty="0">
              <a:solidFill>
                <a:schemeClr val="accent2"/>
              </a:solidFill>
              <a:latin typeface="Gilroy ExtraBold" panose="00000900000000000000" pitchFamily="50" charset="-52"/>
            </a:endParaRPr>
          </a:p>
        </p:txBody>
      </p:sp>
      <p:sp>
        <p:nvSpPr>
          <p:cNvPr id="224" name="Rectangle 223"/>
          <p:cNvSpPr/>
          <p:nvPr/>
        </p:nvSpPr>
        <p:spPr>
          <a:xfrm>
            <a:off x="7285507" y="2420299"/>
            <a:ext cx="1719828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200" b="1" dirty="0">
                <a:solidFill>
                  <a:schemeClr val="accent3"/>
                </a:solidFill>
                <a:latin typeface="Gilroy ExtraBold" panose="00000900000000000000" pitchFamily="50" charset="-52"/>
              </a:rPr>
              <a:t>Платформы </a:t>
            </a:r>
            <a:r>
              <a:rPr lang="en-US" sz="1200" b="1" dirty="0">
                <a:solidFill>
                  <a:schemeClr val="accent3"/>
                </a:solidFill>
                <a:latin typeface="Gilroy ExtraBold" panose="00000900000000000000" pitchFamily="50" charset="-52"/>
              </a:rPr>
              <a:t>hr.enbek.kz </a:t>
            </a:r>
            <a:r>
              <a:rPr lang="ru-RU" sz="1200" b="1" dirty="0">
                <a:solidFill>
                  <a:schemeClr val="accent3"/>
                </a:solidFill>
                <a:latin typeface="Gilroy ExtraBold" panose="00000900000000000000" pitchFamily="50" charset="-52"/>
              </a:rPr>
              <a:t>и </a:t>
            </a:r>
            <a:r>
              <a:rPr lang="en-US" sz="1200" b="1" dirty="0">
                <a:solidFill>
                  <a:schemeClr val="accent3"/>
                </a:solidFill>
                <a:latin typeface="Gilroy ExtraBold" panose="00000900000000000000" pitchFamily="50" charset="-52"/>
              </a:rPr>
              <a:t>business.enbek.kz, </a:t>
            </a:r>
            <a:r>
              <a:rPr lang="ru-RU" sz="1200" b="1" dirty="0">
                <a:solidFill>
                  <a:schemeClr val="accent3"/>
                </a:solidFill>
                <a:latin typeface="Gilroy ExtraBold" panose="00000900000000000000" pitchFamily="50" charset="-52"/>
              </a:rPr>
              <a:t>цифровая карта семьи, сотрудничество с </a:t>
            </a:r>
            <a:r>
              <a:rPr lang="en-US" sz="1200" b="1" dirty="0">
                <a:solidFill>
                  <a:schemeClr val="accent3"/>
                </a:solidFill>
                <a:latin typeface="Gilroy ExtraBold" panose="00000900000000000000" pitchFamily="50" charset="-52"/>
              </a:rPr>
              <a:t>Coursera </a:t>
            </a:r>
            <a:r>
              <a:rPr lang="ru-RU" sz="1200" b="1" dirty="0">
                <a:solidFill>
                  <a:schemeClr val="accent3"/>
                </a:solidFill>
                <a:latin typeface="Gilroy ExtraBold" panose="00000900000000000000" pitchFamily="50" charset="-52"/>
              </a:rPr>
              <a:t>и </a:t>
            </a:r>
            <a:r>
              <a:rPr lang="en-US" sz="1200" b="1" dirty="0">
                <a:solidFill>
                  <a:schemeClr val="accent3"/>
                </a:solidFill>
                <a:latin typeface="Gilroy ExtraBold" panose="00000900000000000000" pitchFamily="50" charset="-52"/>
              </a:rPr>
              <a:t>Ernst &amp; Young</a:t>
            </a:r>
          </a:p>
        </p:txBody>
      </p:sp>
      <p:sp>
        <p:nvSpPr>
          <p:cNvPr id="226" name="Rectangle 225"/>
          <p:cNvSpPr/>
          <p:nvPr/>
        </p:nvSpPr>
        <p:spPr>
          <a:xfrm>
            <a:off x="9229144" y="1428439"/>
            <a:ext cx="1880974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200" b="1" dirty="0">
                <a:solidFill>
                  <a:schemeClr val="accent4"/>
                </a:solidFill>
                <a:latin typeface="Gilroy ExtraBold" panose="00000900000000000000" pitchFamily="50" charset="-52"/>
              </a:rPr>
              <a:t>ЦРТР стал национальным органом по </a:t>
            </a:r>
            <a:r>
              <a:rPr lang="ru-RU" sz="1200" b="1" dirty="0" err="1">
                <a:solidFill>
                  <a:schemeClr val="accent4"/>
                </a:solidFill>
                <a:latin typeface="Gilroy ExtraBold" panose="00000900000000000000" pitchFamily="50" charset="-52"/>
              </a:rPr>
              <a:t>профквалификациям</a:t>
            </a:r>
            <a:r>
              <a:rPr lang="ru-RU" sz="1200" b="1" dirty="0">
                <a:solidFill>
                  <a:schemeClr val="accent4"/>
                </a:solidFill>
                <a:latin typeface="Gilroy ExtraBold" panose="00000900000000000000" pitchFamily="50" charset="-52"/>
              </a:rPr>
              <a:t>, Казахстан присоединился к WAPES, создание Центра компетенций</a:t>
            </a:r>
            <a:endParaRPr lang="en-US" sz="1200" b="1" dirty="0">
              <a:solidFill>
                <a:schemeClr val="accent4"/>
              </a:solidFill>
              <a:latin typeface="Gilroy ExtraBold" panose="00000900000000000000" pitchFamily="50" charset="-52"/>
            </a:endParaRPr>
          </a:p>
        </p:txBody>
      </p:sp>
      <p:sp>
        <p:nvSpPr>
          <p:cNvPr id="4" name="Oval 144">
            <a:extLst>
              <a:ext uri="{FF2B5EF4-FFF2-40B4-BE49-F238E27FC236}">
                <a16:creationId xmlns:a16="http://schemas.microsoft.com/office/drawing/2014/main" id="{4F0D6668-55BE-089E-385D-3E6ECC027CA8}"/>
              </a:ext>
            </a:extLst>
          </p:cNvPr>
          <p:cNvSpPr/>
          <p:nvPr/>
        </p:nvSpPr>
        <p:spPr>
          <a:xfrm>
            <a:off x="1461652" y="5447508"/>
            <a:ext cx="430829" cy="430829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Gilroy ExtraBold" panose="00000900000000000000" pitchFamily="50" charset="-52"/>
            </a:endParaRPr>
          </a:p>
        </p:txBody>
      </p:sp>
      <p:sp>
        <p:nvSpPr>
          <p:cNvPr id="5" name="Rectangle 145">
            <a:extLst>
              <a:ext uri="{FF2B5EF4-FFF2-40B4-BE49-F238E27FC236}">
                <a16:creationId xmlns:a16="http://schemas.microsoft.com/office/drawing/2014/main" id="{73E0C259-F74A-B2AB-164B-6A683A6EC45C}"/>
              </a:ext>
            </a:extLst>
          </p:cNvPr>
          <p:cNvSpPr/>
          <p:nvPr/>
        </p:nvSpPr>
        <p:spPr>
          <a:xfrm>
            <a:off x="966711" y="6033395"/>
            <a:ext cx="1449789" cy="3282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133" b="1" dirty="0">
                <a:solidFill>
                  <a:schemeClr val="accent4"/>
                </a:solidFill>
                <a:latin typeface="Gilroy ExtraBold" panose="00000900000000000000" pitchFamily="50" charset="-52"/>
              </a:rPr>
              <a:t>1999</a:t>
            </a:r>
            <a:endParaRPr lang="en-US" sz="2133" b="1" dirty="0">
              <a:solidFill>
                <a:schemeClr val="accent4"/>
              </a:solidFill>
              <a:latin typeface="Gilroy ExtraBold" panose="00000900000000000000" pitchFamily="50" charset="-52"/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48C3B59D-2A4E-6EFE-BA65-335355ADCB53}"/>
              </a:ext>
            </a:extLst>
          </p:cNvPr>
          <p:cNvGrpSpPr/>
          <p:nvPr/>
        </p:nvGrpSpPr>
        <p:grpSpPr>
          <a:xfrm>
            <a:off x="1045394" y="3850685"/>
            <a:ext cx="1238742" cy="1501917"/>
            <a:chOff x="835843" y="3235486"/>
            <a:chExt cx="1675941" cy="2032000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82F9DDC-0D81-2D7A-8C56-6852D7172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843" y="3235486"/>
              <a:ext cx="1675941" cy="2032000"/>
            </a:xfrm>
            <a:custGeom>
              <a:avLst/>
              <a:gdLst>
                <a:gd name="T0" fmla="*/ 7041 w 7041"/>
                <a:gd name="T1" fmla="*/ 3521 h 8537"/>
                <a:gd name="T2" fmla="*/ 3520 w 7041"/>
                <a:gd name="T3" fmla="*/ 0 h 8537"/>
                <a:gd name="T4" fmla="*/ 0 w 7041"/>
                <a:gd name="T5" fmla="*/ 3521 h 8537"/>
                <a:gd name="T6" fmla="*/ 2584 w 7041"/>
                <a:gd name="T7" fmla="*/ 6916 h 8537"/>
                <a:gd name="T8" fmla="*/ 2657 w 7041"/>
                <a:gd name="T9" fmla="*/ 7042 h 8537"/>
                <a:gd name="T10" fmla="*/ 3520 w 7041"/>
                <a:gd name="T11" fmla="*/ 8537 h 8537"/>
                <a:gd name="T12" fmla="*/ 4384 w 7041"/>
                <a:gd name="T13" fmla="*/ 7042 h 8537"/>
                <a:gd name="T14" fmla="*/ 4456 w 7041"/>
                <a:gd name="T15" fmla="*/ 6916 h 8537"/>
                <a:gd name="T16" fmla="*/ 7041 w 7041"/>
                <a:gd name="T17" fmla="*/ 3521 h 8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41" h="8537">
                  <a:moveTo>
                    <a:pt x="7041" y="3521"/>
                  </a:moveTo>
                  <a:cubicBezTo>
                    <a:pt x="7041" y="1577"/>
                    <a:pt x="5465" y="0"/>
                    <a:pt x="3520" y="0"/>
                  </a:cubicBezTo>
                  <a:cubicBezTo>
                    <a:pt x="1576" y="0"/>
                    <a:pt x="0" y="1577"/>
                    <a:pt x="0" y="3521"/>
                  </a:cubicBezTo>
                  <a:cubicBezTo>
                    <a:pt x="0" y="5141"/>
                    <a:pt x="1094" y="6506"/>
                    <a:pt x="2584" y="6916"/>
                  </a:cubicBezTo>
                  <a:cubicBezTo>
                    <a:pt x="2657" y="7042"/>
                    <a:pt x="2657" y="7042"/>
                    <a:pt x="2657" y="7042"/>
                  </a:cubicBezTo>
                  <a:cubicBezTo>
                    <a:pt x="3520" y="8537"/>
                    <a:pt x="3520" y="8537"/>
                    <a:pt x="3520" y="8537"/>
                  </a:cubicBezTo>
                  <a:cubicBezTo>
                    <a:pt x="4384" y="7042"/>
                    <a:pt x="4384" y="7042"/>
                    <a:pt x="4384" y="7042"/>
                  </a:cubicBezTo>
                  <a:cubicBezTo>
                    <a:pt x="4456" y="6916"/>
                    <a:pt x="4456" y="6916"/>
                    <a:pt x="4456" y="6916"/>
                  </a:cubicBezTo>
                  <a:cubicBezTo>
                    <a:pt x="5946" y="6506"/>
                    <a:pt x="7041" y="5141"/>
                    <a:pt x="7041" y="35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Gilroy ExtraBold" panose="00000900000000000000" pitchFamily="50" charset="-52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E3CE32F-13F9-32FA-2B28-464300FBF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0791" y="3516304"/>
              <a:ext cx="1106047" cy="1106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Gilroy ExtraBold" panose="00000900000000000000" pitchFamily="50" charset="-52"/>
              </a:endParaRPr>
            </a:p>
          </p:txBody>
        </p:sp>
        <p:grpSp>
          <p:nvGrpSpPr>
            <p:cNvPr id="9" name="Group 210">
              <a:extLst>
                <a:ext uri="{FF2B5EF4-FFF2-40B4-BE49-F238E27FC236}">
                  <a16:creationId xmlns:a16="http://schemas.microsoft.com/office/drawing/2014/main" id="{B8794A20-5F23-9E47-2B96-CB1E53702DAE}"/>
                </a:ext>
              </a:extLst>
            </p:cNvPr>
            <p:cNvGrpSpPr/>
            <p:nvPr/>
          </p:nvGrpSpPr>
          <p:grpSpPr>
            <a:xfrm>
              <a:off x="1357529" y="3774376"/>
              <a:ext cx="632568" cy="590205"/>
              <a:chOff x="6590665" y="3176432"/>
              <a:chExt cx="517565" cy="482904"/>
            </a:xfrm>
            <a:solidFill>
              <a:schemeClr val="accent4"/>
            </a:solidFill>
          </p:grpSpPr>
          <p:sp>
            <p:nvSpPr>
              <p:cNvPr id="10" name="Freeform 47">
                <a:extLst>
                  <a:ext uri="{FF2B5EF4-FFF2-40B4-BE49-F238E27FC236}">
                    <a16:creationId xmlns:a16="http://schemas.microsoft.com/office/drawing/2014/main" id="{8870F17C-E1C8-6072-622C-CD570179BE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45021" y="3323745"/>
                <a:ext cx="411217" cy="335591"/>
              </a:xfrm>
              <a:custGeom>
                <a:avLst/>
                <a:gdLst>
                  <a:gd name="T0" fmla="*/ 187 w 221"/>
                  <a:gd name="T1" fmla="*/ 6 h 180"/>
                  <a:gd name="T2" fmla="*/ 177 w 221"/>
                  <a:gd name="T3" fmla="*/ 0 h 180"/>
                  <a:gd name="T4" fmla="*/ 44 w 221"/>
                  <a:gd name="T5" fmla="*/ 0 h 180"/>
                  <a:gd name="T6" fmla="*/ 33 w 221"/>
                  <a:gd name="T7" fmla="*/ 6 h 180"/>
                  <a:gd name="T8" fmla="*/ 3 w 221"/>
                  <a:gd name="T9" fmla="*/ 52 h 180"/>
                  <a:gd name="T10" fmla="*/ 4 w 221"/>
                  <a:gd name="T11" fmla="*/ 68 h 180"/>
                  <a:gd name="T12" fmla="*/ 101 w 221"/>
                  <a:gd name="T13" fmla="*/ 176 h 180"/>
                  <a:gd name="T14" fmla="*/ 110 w 221"/>
                  <a:gd name="T15" fmla="*/ 180 h 180"/>
                  <a:gd name="T16" fmla="*/ 110 w 221"/>
                  <a:gd name="T17" fmla="*/ 180 h 180"/>
                  <a:gd name="T18" fmla="*/ 119 w 221"/>
                  <a:gd name="T19" fmla="*/ 176 h 180"/>
                  <a:gd name="T20" fmla="*/ 216 w 221"/>
                  <a:gd name="T21" fmla="*/ 68 h 180"/>
                  <a:gd name="T22" fmla="*/ 217 w 221"/>
                  <a:gd name="T23" fmla="*/ 52 h 180"/>
                  <a:gd name="T24" fmla="*/ 187 w 221"/>
                  <a:gd name="T25" fmla="*/ 6 h 180"/>
                  <a:gd name="T26" fmla="*/ 138 w 221"/>
                  <a:gd name="T27" fmla="*/ 65 h 180"/>
                  <a:gd name="T28" fmla="*/ 110 w 221"/>
                  <a:gd name="T29" fmla="*/ 156 h 180"/>
                  <a:gd name="T30" fmla="*/ 82 w 221"/>
                  <a:gd name="T31" fmla="*/ 65 h 180"/>
                  <a:gd name="T32" fmla="*/ 138 w 221"/>
                  <a:gd name="T33" fmla="*/ 65 h 180"/>
                  <a:gd name="T34" fmla="*/ 85 w 221"/>
                  <a:gd name="T35" fmla="*/ 55 h 180"/>
                  <a:gd name="T36" fmla="*/ 110 w 221"/>
                  <a:gd name="T37" fmla="*/ 16 h 180"/>
                  <a:gd name="T38" fmla="*/ 135 w 221"/>
                  <a:gd name="T39" fmla="*/ 55 h 180"/>
                  <a:gd name="T40" fmla="*/ 85 w 221"/>
                  <a:gd name="T41" fmla="*/ 55 h 180"/>
                  <a:gd name="T42" fmla="*/ 120 w 221"/>
                  <a:gd name="T43" fmla="*/ 11 h 180"/>
                  <a:gd name="T44" fmla="*/ 171 w 221"/>
                  <a:gd name="T45" fmla="*/ 11 h 180"/>
                  <a:gd name="T46" fmla="*/ 145 w 221"/>
                  <a:gd name="T47" fmla="*/ 50 h 180"/>
                  <a:gd name="T48" fmla="*/ 120 w 221"/>
                  <a:gd name="T49" fmla="*/ 11 h 180"/>
                  <a:gd name="T50" fmla="*/ 75 w 221"/>
                  <a:gd name="T51" fmla="*/ 50 h 180"/>
                  <a:gd name="T52" fmla="*/ 50 w 221"/>
                  <a:gd name="T53" fmla="*/ 11 h 180"/>
                  <a:gd name="T54" fmla="*/ 100 w 221"/>
                  <a:gd name="T55" fmla="*/ 11 h 180"/>
                  <a:gd name="T56" fmla="*/ 75 w 221"/>
                  <a:gd name="T57" fmla="*/ 50 h 180"/>
                  <a:gd name="T58" fmla="*/ 100 w 221"/>
                  <a:gd name="T59" fmla="*/ 159 h 180"/>
                  <a:gd name="T60" fmla="*/ 16 w 221"/>
                  <a:gd name="T61" fmla="*/ 65 h 180"/>
                  <a:gd name="T62" fmla="*/ 71 w 221"/>
                  <a:gd name="T63" fmla="*/ 65 h 180"/>
                  <a:gd name="T64" fmla="*/ 100 w 221"/>
                  <a:gd name="T65" fmla="*/ 159 h 180"/>
                  <a:gd name="T66" fmla="*/ 149 w 221"/>
                  <a:gd name="T67" fmla="*/ 65 h 180"/>
                  <a:gd name="T68" fmla="*/ 204 w 221"/>
                  <a:gd name="T69" fmla="*/ 65 h 180"/>
                  <a:gd name="T70" fmla="*/ 120 w 221"/>
                  <a:gd name="T71" fmla="*/ 159 h 180"/>
                  <a:gd name="T72" fmla="*/ 149 w 221"/>
                  <a:gd name="T73" fmla="*/ 65 h 180"/>
                  <a:gd name="T74" fmla="*/ 206 w 221"/>
                  <a:gd name="T75" fmla="*/ 55 h 180"/>
                  <a:gd name="T76" fmla="*/ 155 w 221"/>
                  <a:gd name="T77" fmla="*/ 55 h 180"/>
                  <a:gd name="T78" fmla="*/ 181 w 221"/>
                  <a:gd name="T79" fmla="*/ 15 h 180"/>
                  <a:gd name="T80" fmla="*/ 206 w 221"/>
                  <a:gd name="T81" fmla="*/ 55 h 180"/>
                  <a:gd name="T82" fmla="*/ 40 w 221"/>
                  <a:gd name="T83" fmla="*/ 15 h 180"/>
                  <a:gd name="T84" fmla="*/ 65 w 221"/>
                  <a:gd name="T85" fmla="*/ 55 h 180"/>
                  <a:gd name="T86" fmla="*/ 14 w 221"/>
                  <a:gd name="T87" fmla="*/ 55 h 180"/>
                  <a:gd name="T88" fmla="*/ 40 w 221"/>
                  <a:gd name="T89" fmla="*/ 1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1" h="180">
                    <a:moveTo>
                      <a:pt x="187" y="6"/>
                    </a:moveTo>
                    <a:cubicBezTo>
                      <a:pt x="185" y="2"/>
                      <a:pt x="181" y="0"/>
                      <a:pt x="17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9" y="0"/>
                      <a:pt x="35" y="2"/>
                      <a:pt x="33" y="6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0" y="57"/>
                      <a:pt x="0" y="63"/>
                      <a:pt x="4" y="68"/>
                    </a:cubicBezTo>
                    <a:cubicBezTo>
                      <a:pt x="101" y="176"/>
                      <a:pt x="101" y="176"/>
                      <a:pt x="101" y="176"/>
                    </a:cubicBezTo>
                    <a:cubicBezTo>
                      <a:pt x="103" y="179"/>
                      <a:pt x="106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4" y="180"/>
                      <a:pt x="117" y="179"/>
                      <a:pt x="119" y="176"/>
                    </a:cubicBezTo>
                    <a:cubicBezTo>
                      <a:pt x="216" y="68"/>
                      <a:pt x="216" y="68"/>
                      <a:pt x="216" y="68"/>
                    </a:cubicBezTo>
                    <a:cubicBezTo>
                      <a:pt x="220" y="63"/>
                      <a:pt x="221" y="57"/>
                      <a:pt x="217" y="52"/>
                    </a:cubicBezTo>
                    <a:lnTo>
                      <a:pt x="187" y="6"/>
                    </a:lnTo>
                    <a:close/>
                    <a:moveTo>
                      <a:pt x="138" y="65"/>
                    </a:moveTo>
                    <a:cubicBezTo>
                      <a:pt x="110" y="156"/>
                      <a:pt x="110" y="156"/>
                      <a:pt x="110" y="156"/>
                    </a:cubicBezTo>
                    <a:cubicBezTo>
                      <a:pt x="82" y="65"/>
                      <a:pt x="82" y="65"/>
                      <a:pt x="82" y="65"/>
                    </a:cubicBezTo>
                    <a:lnTo>
                      <a:pt x="138" y="65"/>
                    </a:lnTo>
                    <a:close/>
                    <a:moveTo>
                      <a:pt x="85" y="55"/>
                    </a:moveTo>
                    <a:cubicBezTo>
                      <a:pt x="110" y="16"/>
                      <a:pt x="110" y="16"/>
                      <a:pt x="110" y="16"/>
                    </a:cubicBezTo>
                    <a:cubicBezTo>
                      <a:pt x="135" y="55"/>
                      <a:pt x="135" y="55"/>
                      <a:pt x="135" y="55"/>
                    </a:cubicBezTo>
                    <a:lnTo>
                      <a:pt x="85" y="55"/>
                    </a:lnTo>
                    <a:close/>
                    <a:moveTo>
                      <a:pt x="120" y="11"/>
                    </a:moveTo>
                    <a:cubicBezTo>
                      <a:pt x="171" y="11"/>
                      <a:pt x="171" y="11"/>
                      <a:pt x="171" y="11"/>
                    </a:cubicBezTo>
                    <a:cubicBezTo>
                      <a:pt x="145" y="50"/>
                      <a:pt x="145" y="50"/>
                      <a:pt x="145" y="50"/>
                    </a:cubicBezTo>
                    <a:lnTo>
                      <a:pt x="120" y="11"/>
                    </a:lnTo>
                    <a:close/>
                    <a:moveTo>
                      <a:pt x="75" y="50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100" y="11"/>
                      <a:pt x="100" y="11"/>
                      <a:pt x="100" y="11"/>
                    </a:cubicBezTo>
                    <a:lnTo>
                      <a:pt x="75" y="50"/>
                    </a:lnTo>
                    <a:close/>
                    <a:moveTo>
                      <a:pt x="100" y="159"/>
                    </a:moveTo>
                    <a:cubicBezTo>
                      <a:pt x="16" y="65"/>
                      <a:pt x="16" y="65"/>
                      <a:pt x="16" y="65"/>
                    </a:cubicBezTo>
                    <a:cubicBezTo>
                      <a:pt x="71" y="65"/>
                      <a:pt x="71" y="65"/>
                      <a:pt x="71" y="65"/>
                    </a:cubicBezTo>
                    <a:lnTo>
                      <a:pt x="100" y="159"/>
                    </a:lnTo>
                    <a:close/>
                    <a:moveTo>
                      <a:pt x="149" y="65"/>
                    </a:moveTo>
                    <a:cubicBezTo>
                      <a:pt x="204" y="65"/>
                      <a:pt x="204" y="65"/>
                      <a:pt x="204" y="65"/>
                    </a:cubicBezTo>
                    <a:cubicBezTo>
                      <a:pt x="120" y="159"/>
                      <a:pt x="120" y="159"/>
                      <a:pt x="120" y="159"/>
                    </a:cubicBezTo>
                    <a:lnTo>
                      <a:pt x="149" y="65"/>
                    </a:lnTo>
                    <a:close/>
                    <a:moveTo>
                      <a:pt x="206" y="55"/>
                    </a:moveTo>
                    <a:cubicBezTo>
                      <a:pt x="155" y="55"/>
                      <a:pt x="155" y="55"/>
                      <a:pt x="155" y="55"/>
                    </a:cubicBezTo>
                    <a:cubicBezTo>
                      <a:pt x="181" y="15"/>
                      <a:pt x="181" y="15"/>
                      <a:pt x="181" y="15"/>
                    </a:cubicBezTo>
                    <a:lnTo>
                      <a:pt x="206" y="55"/>
                    </a:lnTo>
                    <a:close/>
                    <a:moveTo>
                      <a:pt x="40" y="15"/>
                    </a:moveTo>
                    <a:cubicBezTo>
                      <a:pt x="65" y="55"/>
                      <a:pt x="65" y="55"/>
                      <a:pt x="65" y="55"/>
                    </a:cubicBezTo>
                    <a:cubicBezTo>
                      <a:pt x="14" y="55"/>
                      <a:pt x="14" y="55"/>
                      <a:pt x="14" y="55"/>
                    </a:cubicBezTo>
                    <a:lnTo>
                      <a:pt x="4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333">
                  <a:solidFill>
                    <a:schemeClr val="accent4"/>
                  </a:solidFill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11" name="Freeform 48">
                <a:extLst>
                  <a:ext uri="{FF2B5EF4-FFF2-40B4-BE49-F238E27FC236}">
                    <a16:creationId xmlns:a16="http://schemas.microsoft.com/office/drawing/2014/main" id="{A0025C0B-534F-D62B-97F8-8E2E37E82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0665" y="3426155"/>
                <a:ext cx="40964" cy="18907"/>
              </a:xfrm>
              <a:custGeom>
                <a:avLst/>
                <a:gdLst>
                  <a:gd name="T0" fmla="*/ 17 w 22"/>
                  <a:gd name="T1" fmla="*/ 0 h 10"/>
                  <a:gd name="T2" fmla="*/ 6 w 22"/>
                  <a:gd name="T3" fmla="*/ 0 h 10"/>
                  <a:gd name="T4" fmla="*/ 0 w 22"/>
                  <a:gd name="T5" fmla="*/ 5 h 10"/>
                  <a:gd name="T6" fmla="*/ 6 w 22"/>
                  <a:gd name="T7" fmla="*/ 10 h 10"/>
                  <a:gd name="T8" fmla="*/ 17 w 22"/>
                  <a:gd name="T9" fmla="*/ 10 h 10"/>
                  <a:gd name="T10" fmla="*/ 22 w 22"/>
                  <a:gd name="T11" fmla="*/ 5 h 10"/>
                  <a:gd name="T12" fmla="*/ 17 w 22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0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0" y="10"/>
                      <a:pt x="22" y="8"/>
                      <a:pt x="22" y="5"/>
                    </a:cubicBezTo>
                    <a:cubicBezTo>
                      <a:pt x="22" y="2"/>
                      <a:pt x="20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333">
                  <a:solidFill>
                    <a:schemeClr val="accent4"/>
                  </a:solidFill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12" name="Freeform 49">
                <a:extLst>
                  <a:ext uri="{FF2B5EF4-FFF2-40B4-BE49-F238E27FC236}">
                    <a16:creationId xmlns:a16="http://schemas.microsoft.com/office/drawing/2014/main" id="{9247AED8-4C40-B0AC-F75C-8C3BD7DDE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7266" y="3426155"/>
                <a:ext cx="40964" cy="18907"/>
              </a:xfrm>
              <a:custGeom>
                <a:avLst/>
                <a:gdLst>
                  <a:gd name="T0" fmla="*/ 16 w 22"/>
                  <a:gd name="T1" fmla="*/ 0 h 10"/>
                  <a:gd name="T2" fmla="*/ 5 w 22"/>
                  <a:gd name="T3" fmla="*/ 0 h 10"/>
                  <a:gd name="T4" fmla="*/ 0 w 22"/>
                  <a:gd name="T5" fmla="*/ 5 h 10"/>
                  <a:gd name="T6" fmla="*/ 5 w 22"/>
                  <a:gd name="T7" fmla="*/ 10 h 10"/>
                  <a:gd name="T8" fmla="*/ 16 w 22"/>
                  <a:gd name="T9" fmla="*/ 10 h 10"/>
                  <a:gd name="T10" fmla="*/ 22 w 22"/>
                  <a:gd name="T11" fmla="*/ 5 h 10"/>
                  <a:gd name="T12" fmla="*/ 16 w 22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0">
                    <a:moveTo>
                      <a:pt x="1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9" y="10"/>
                      <a:pt x="22" y="8"/>
                      <a:pt x="22" y="5"/>
                    </a:cubicBezTo>
                    <a:cubicBezTo>
                      <a:pt x="22" y="2"/>
                      <a:pt x="19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333">
                  <a:solidFill>
                    <a:schemeClr val="accent4"/>
                  </a:solidFill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13" name="Freeform 50">
                <a:extLst>
                  <a:ext uri="{FF2B5EF4-FFF2-40B4-BE49-F238E27FC236}">
                    <a16:creationId xmlns:a16="http://schemas.microsoft.com/office/drawing/2014/main" id="{4CC5C27C-C426-1F63-AF13-256EDFC4B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9824" y="3248907"/>
                <a:ext cx="55932" cy="54356"/>
              </a:xfrm>
              <a:custGeom>
                <a:avLst/>
                <a:gdLst>
                  <a:gd name="T0" fmla="*/ 6 w 30"/>
                  <a:gd name="T1" fmla="*/ 29 h 29"/>
                  <a:gd name="T2" fmla="*/ 10 w 30"/>
                  <a:gd name="T3" fmla="*/ 28 h 29"/>
                  <a:gd name="T4" fmla="*/ 28 w 30"/>
                  <a:gd name="T5" fmla="*/ 10 h 29"/>
                  <a:gd name="T6" fmla="*/ 28 w 30"/>
                  <a:gd name="T7" fmla="*/ 2 h 29"/>
                  <a:gd name="T8" fmla="*/ 20 w 30"/>
                  <a:gd name="T9" fmla="*/ 2 h 29"/>
                  <a:gd name="T10" fmla="*/ 3 w 30"/>
                  <a:gd name="T11" fmla="*/ 20 h 29"/>
                  <a:gd name="T12" fmla="*/ 3 w 30"/>
                  <a:gd name="T13" fmla="*/ 28 h 29"/>
                  <a:gd name="T14" fmla="*/ 6 w 30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9">
                    <a:moveTo>
                      <a:pt x="6" y="29"/>
                    </a:moveTo>
                    <a:cubicBezTo>
                      <a:pt x="8" y="29"/>
                      <a:pt x="9" y="29"/>
                      <a:pt x="10" y="2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7"/>
                      <a:pt x="30" y="4"/>
                      <a:pt x="28" y="2"/>
                    </a:cubicBezTo>
                    <a:cubicBezTo>
                      <a:pt x="26" y="0"/>
                      <a:pt x="23" y="0"/>
                      <a:pt x="20" y="2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0" y="22"/>
                      <a:pt x="0" y="25"/>
                      <a:pt x="3" y="28"/>
                    </a:cubicBezTo>
                    <a:cubicBezTo>
                      <a:pt x="4" y="29"/>
                      <a:pt x="5" y="29"/>
                      <a:pt x="6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333">
                  <a:solidFill>
                    <a:schemeClr val="accent4"/>
                  </a:solidFill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14" name="Freeform 51">
                <a:extLst>
                  <a:ext uri="{FF2B5EF4-FFF2-40B4-BE49-F238E27FC236}">
                    <a16:creationId xmlns:a16="http://schemas.microsoft.com/office/drawing/2014/main" id="{D764A0E9-8428-F477-EC64-4D6C0F794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3140" y="3248907"/>
                <a:ext cx="55932" cy="54356"/>
              </a:xfrm>
              <a:custGeom>
                <a:avLst/>
                <a:gdLst>
                  <a:gd name="T0" fmla="*/ 20 w 30"/>
                  <a:gd name="T1" fmla="*/ 28 h 29"/>
                  <a:gd name="T2" fmla="*/ 24 w 30"/>
                  <a:gd name="T3" fmla="*/ 29 h 29"/>
                  <a:gd name="T4" fmla="*/ 28 w 30"/>
                  <a:gd name="T5" fmla="*/ 28 h 29"/>
                  <a:gd name="T6" fmla="*/ 28 w 30"/>
                  <a:gd name="T7" fmla="*/ 20 h 29"/>
                  <a:gd name="T8" fmla="*/ 10 w 30"/>
                  <a:gd name="T9" fmla="*/ 2 h 29"/>
                  <a:gd name="T10" fmla="*/ 2 w 30"/>
                  <a:gd name="T11" fmla="*/ 2 h 29"/>
                  <a:gd name="T12" fmla="*/ 2 w 30"/>
                  <a:gd name="T13" fmla="*/ 10 h 29"/>
                  <a:gd name="T14" fmla="*/ 20 w 30"/>
                  <a:gd name="T15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9">
                    <a:moveTo>
                      <a:pt x="20" y="28"/>
                    </a:moveTo>
                    <a:cubicBezTo>
                      <a:pt x="21" y="29"/>
                      <a:pt x="23" y="29"/>
                      <a:pt x="24" y="29"/>
                    </a:cubicBezTo>
                    <a:cubicBezTo>
                      <a:pt x="25" y="29"/>
                      <a:pt x="27" y="29"/>
                      <a:pt x="28" y="28"/>
                    </a:cubicBezTo>
                    <a:cubicBezTo>
                      <a:pt x="30" y="25"/>
                      <a:pt x="30" y="22"/>
                      <a:pt x="28" y="2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0"/>
                      <a:pt x="4" y="0"/>
                      <a:pt x="2" y="2"/>
                    </a:cubicBezTo>
                    <a:cubicBezTo>
                      <a:pt x="0" y="4"/>
                      <a:pt x="0" y="7"/>
                      <a:pt x="2" y="10"/>
                    </a:cubicBezTo>
                    <a:lnTo>
                      <a:pt x="2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333">
                  <a:solidFill>
                    <a:schemeClr val="accent4"/>
                  </a:solidFill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15" name="Freeform 52">
                <a:extLst>
                  <a:ext uri="{FF2B5EF4-FFF2-40B4-BE49-F238E27FC236}">
                    <a16:creationId xmlns:a16="http://schemas.microsoft.com/office/drawing/2014/main" id="{3BAA3B0A-480B-344D-5638-4B09F15B7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388" y="3176432"/>
                <a:ext cx="20482" cy="85867"/>
              </a:xfrm>
              <a:custGeom>
                <a:avLst/>
                <a:gdLst>
                  <a:gd name="T0" fmla="*/ 5 w 11"/>
                  <a:gd name="T1" fmla="*/ 46 h 46"/>
                  <a:gd name="T2" fmla="*/ 11 w 11"/>
                  <a:gd name="T3" fmla="*/ 41 h 46"/>
                  <a:gd name="T4" fmla="*/ 11 w 11"/>
                  <a:gd name="T5" fmla="*/ 6 h 46"/>
                  <a:gd name="T6" fmla="*/ 5 w 11"/>
                  <a:gd name="T7" fmla="*/ 0 h 46"/>
                  <a:gd name="T8" fmla="*/ 0 w 11"/>
                  <a:gd name="T9" fmla="*/ 6 h 46"/>
                  <a:gd name="T10" fmla="*/ 0 w 11"/>
                  <a:gd name="T11" fmla="*/ 41 h 46"/>
                  <a:gd name="T12" fmla="*/ 5 w 11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6">
                    <a:moveTo>
                      <a:pt x="5" y="46"/>
                    </a:moveTo>
                    <a:cubicBezTo>
                      <a:pt x="8" y="46"/>
                      <a:pt x="11" y="44"/>
                      <a:pt x="11" y="41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4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333">
                  <a:solidFill>
                    <a:schemeClr val="accent4"/>
                  </a:solidFill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16" name="Freeform 53">
                <a:extLst>
                  <a:ext uri="{FF2B5EF4-FFF2-40B4-BE49-F238E27FC236}">
                    <a16:creationId xmlns:a16="http://schemas.microsoft.com/office/drawing/2014/main" id="{0F8C3C95-9F6D-3032-1D11-784CA04E81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388" y="3277266"/>
                <a:ext cx="20482" cy="20482"/>
              </a:xfrm>
              <a:custGeom>
                <a:avLst/>
                <a:gdLst>
                  <a:gd name="T0" fmla="*/ 5 w 11"/>
                  <a:gd name="T1" fmla="*/ 11 h 11"/>
                  <a:gd name="T2" fmla="*/ 9 w 11"/>
                  <a:gd name="T3" fmla="*/ 9 h 11"/>
                  <a:gd name="T4" fmla="*/ 11 w 11"/>
                  <a:gd name="T5" fmla="*/ 5 h 11"/>
                  <a:gd name="T6" fmla="*/ 9 w 11"/>
                  <a:gd name="T7" fmla="*/ 2 h 11"/>
                  <a:gd name="T8" fmla="*/ 5 w 11"/>
                  <a:gd name="T9" fmla="*/ 0 h 11"/>
                  <a:gd name="T10" fmla="*/ 1 w 11"/>
                  <a:gd name="T11" fmla="*/ 2 h 11"/>
                  <a:gd name="T12" fmla="*/ 0 w 11"/>
                  <a:gd name="T13" fmla="*/ 5 h 11"/>
                  <a:gd name="T14" fmla="*/ 1 w 11"/>
                  <a:gd name="T15" fmla="*/ 9 h 11"/>
                  <a:gd name="T16" fmla="*/ 5 w 11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7" y="11"/>
                      <a:pt x="8" y="10"/>
                      <a:pt x="9" y="9"/>
                    </a:cubicBezTo>
                    <a:cubicBezTo>
                      <a:pt x="10" y="8"/>
                      <a:pt x="11" y="7"/>
                      <a:pt x="11" y="5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  <a:cubicBezTo>
                      <a:pt x="4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0" y="8"/>
                      <a:pt x="1" y="9"/>
                    </a:cubicBezTo>
                    <a:cubicBezTo>
                      <a:pt x="2" y="10"/>
                      <a:pt x="4" y="11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333">
                  <a:solidFill>
                    <a:schemeClr val="accent4"/>
                  </a:solidFill>
                  <a:latin typeface="Gilroy ExtraBold" panose="00000900000000000000" pitchFamily="50" charset="-52"/>
                </a:endParaRPr>
              </a:p>
            </p:txBody>
          </p:sp>
        </p:grpSp>
      </p:grpSp>
      <p:sp>
        <p:nvSpPr>
          <p:cNvPr id="18" name="Rectangle 225">
            <a:extLst>
              <a:ext uri="{FF2B5EF4-FFF2-40B4-BE49-F238E27FC236}">
                <a16:creationId xmlns:a16="http://schemas.microsoft.com/office/drawing/2014/main" id="{61CBC64A-222C-B8F0-5A82-02F7694EACC7}"/>
              </a:ext>
            </a:extLst>
          </p:cNvPr>
          <p:cNvSpPr/>
          <p:nvPr/>
        </p:nvSpPr>
        <p:spPr>
          <a:xfrm>
            <a:off x="846165" y="2034054"/>
            <a:ext cx="1695957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200" b="1" dirty="0">
                <a:solidFill>
                  <a:schemeClr val="accent4"/>
                </a:solidFill>
                <a:latin typeface="Gilroy ExtraBold" panose="00000900000000000000" pitchFamily="50" charset="-52"/>
              </a:rPr>
              <a:t>Создание РГКП «Информационно-аналитический центр по проблемам занятости»</a:t>
            </a:r>
            <a:endParaRPr lang="en-US" sz="1200" b="1" dirty="0">
              <a:solidFill>
                <a:schemeClr val="accent4"/>
              </a:solidFill>
              <a:latin typeface="Gilroy ExtraBold" panose="00000900000000000000" pitchFamily="50" charset="-52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CD4D5BD-EB05-475F-1D88-57F729D5D8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2338" r="25462" b="15713"/>
          <a:stretch/>
        </p:blipFill>
        <p:spPr>
          <a:xfrm>
            <a:off x="5583231" y="3863813"/>
            <a:ext cx="673699" cy="184801"/>
          </a:xfrm>
          <a:prstGeom prst="rect">
            <a:avLst/>
          </a:prstGeom>
        </p:spPr>
      </p:pic>
      <p:sp>
        <p:nvSpPr>
          <p:cNvPr id="25" name="Rectangle 97">
            <a:extLst>
              <a:ext uri="{FF2B5EF4-FFF2-40B4-BE49-F238E27FC236}">
                <a16:creationId xmlns:a16="http://schemas.microsoft.com/office/drawing/2014/main" id="{2D766255-5D28-9245-54D5-9FC51605A7A4}"/>
              </a:ext>
            </a:extLst>
          </p:cNvPr>
          <p:cNvSpPr/>
          <p:nvPr/>
        </p:nvSpPr>
        <p:spPr>
          <a:xfrm>
            <a:off x="3474162" y="3424484"/>
            <a:ext cx="613206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Gilroy ExtraBold" panose="00000900000000000000" pitchFamily="50" charset="-52"/>
              </a:rPr>
              <a:t>IT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532F3EAF-CE68-B3DA-3067-A610238DE3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27"/>
          <a:stretch/>
        </p:blipFill>
        <p:spPr>
          <a:xfrm>
            <a:off x="9970551" y="3190553"/>
            <a:ext cx="606644" cy="52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170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3B28A5F-EB0A-14FE-CD34-5ED625EDFD73}"/>
              </a:ext>
            </a:extLst>
          </p:cNvPr>
          <p:cNvSpPr txBox="1"/>
          <p:nvPr/>
        </p:nvSpPr>
        <p:spPr>
          <a:xfrm>
            <a:off x="565606" y="3778213"/>
            <a:ext cx="6787693" cy="2103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5400" b="1" kern="0" dirty="0">
                <a:latin typeface="Gilroy ExtraBold" panose="00000900000000000000" pitchFamily="50" charset="-52"/>
              </a:rPr>
              <a:t>Цифровые решения </a:t>
            </a:r>
            <a:r>
              <a:rPr lang="ru-RU" sz="5400" b="1" kern="0" dirty="0">
                <a:solidFill>
                  <a:schemeClr val="accent3">
                    <a:lumMod val="75000"/>
                  </a:schemeClr>
                </a:solidFill>
                <a:latin typeface="Gilroy ExtraBold" panose="00000900000000000000" pitchFamily="50" charset="-52"/>
              </a:rPr>
              <a:t>социально-трудовой сферы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41BBBC-4AFF-35C0-1BEF-CD4E932F12DC}"/>
              </a:ext>
            </a:extLst>
          </p:cNvPr>
          <p:cNvSpPr/>
          <p:nvPr/>
        </p:nvSpPr>
        <p:spPr>
          <a:xfrm>
            <a:off x="7689341" y="4239490"/>
            <a:ext cx="4178810" cy="2143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400" kern="0" dirty="0">
                <a:latin typeface="Gilroy Light" panose="00000400000000000000" pitchFamily="50" charset="-52"/>
              </a:rPr>
              <a:t>АО «ЦРТР» реализует инновационные цифровые проекты, направленные на улучшение доступа к социальным услугам и оптимизацию трудовых процессов. Включает платформы для поиска работы, цифровые карты для отслеживания трудовых рисков и решения для повышения безопасности и эффективности в социальной сфере.</a:t>
            </a:r>
            <a:endParaRPr lang="id-ID" sz="1400" kern="0" dirty="0">
              <a:latin typeface="Gilroy Light" panose="00000400000000000000" pitchFamily="50" charset="-52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D9BB344-2891-6AC8-39AE-0E2C25EF1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89341" y="3661603"/>
            <a:ext cx="532573" cy="532573"/>
          </a:xfrm>
          <a:prstGeom prst="rect">
            <a:avLst/>
          </a:prstGeom>
        </p:spPr>
      </p:pic>
      <p:pic>
        <p:nvPicPr>
          <p:cNvPr id="10" name="Picture Placeholder 2">
            <a:extLst>
              <a:ext uri="{FF2B5EF4-FFF2-40B4-BE49-F238E27FC236}">
                <a16:creationId xmlns:a16="http://schemas.microsoft.com/office/drawing/2014/main" id="{238E5BA9-57E5-3411-85C4-BA2F722FF4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0" b="23460"/>
          <a:stretch/>
        </p:blipFill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2349660 h 3429000"/>
              <a:gd name="connsiteX3" fmla="*/ 11173958 w 12192000"/>
              <a:gd name="connsiteY3" fmla="*/ 3405235 h 3429000"/>
              <a:gd name="connsiteX4" fmla="*/ 11052794 w 12192000"/>
              <a:gd name="connsiteY4" fmla="*/ 3429000 h 3429000"/>
              <a:gd name="connsiteX5" fmla="*/ 1139206 w 12192000"/>
              <a:gd name="connsiteY5" fmla="*/ 3429000 h 3429000"/>
              <a:gd name="connsiteX6" fmla="*/ 1018042 w 12192000"/>
              <a:gd name="connsiteY6" fmla="*/ 3405235 h 3429000"/>
              <a:gd name="connsiteX7" fmla="*/ 0 w 12192000"/>
              <a:gd name="connsiteY7" fmla="*/ 234966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2349660"/>
                </a:lnTo>
                <a:cubicBezTo>
                  <a:pt x="12192000" y="2845628"/>
                  <a:pt x="11763761" y="3265296"/>
                  <a:pt x="11173958" y="3405235"/>
                </a:cubicBezTo>
                <a:lnTo>
                  <a:pt x="11052794" y="3429000"/>
                </a:lnTo>
                <a:lnTo>
                  <a:pt x="1139206" y="3429000"/>
                </a:lnTo>
                <a:lnTo>
                  <a:pt x="1018042" y="3405235"/>
                </a:lnTo>
                <a:cubicBezTo>
                  <a:pt x="428240" y="3265296"/>
                  <a:pt x="0" y="2845628"/>
                  <a:pt x="0" y="2349660"/>
                </a:cubicBezTo>
                <a:close/>
              </a:path>
            </a:pathLst>
          </a:custGeom>
        </p:spPr>
      </p:pic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4C7D7E80-DA8B-E41D-3180-C17C6175251E}"/>
              </a:ext>
            </a:extLst>
          </p:cNvPr>
          <p:cNvSpPr/>
          <p:nvPr/>
        </p:nvSpPr>
        <p:spPr>
          <a:xfrm rot="10800000">
            <a:off x="204788" y="200024"/>
            <a:ext cx="11791950" cy="2943225"/>
          </a:xfrm>
          <a:prstGeom prst="round2SameRect">
            <a:avLst>
              <a:gd name="adj1" fmla="val 36263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D" dirty="0">
              <a:latin typeface="Gilroy ExtraBold" panose="00000900000000000000" pitchFamily="50" charset="-52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3DF8BE-B68E-8281-9445-B1F8BA6E37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6966" r="3281" b="15713"/>
          <a:stretch/>
        </p:blipFill>
        <p:spPr>
          <a:xfrm>
            <a:off x="751032" y="709979"/>
            <a:ext cx="1334095" cy="59425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5CD5CF-4272-E4BD-1548-71A531AD0FE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399" t="15512" r="8664" b="29726"/>
          <a:stretch>
            <a:fillRect/>
          </a:stretch>
        </p:blipFill>
        <p:spPr>
          <a:xfrm>
            <a:off x="2380158" y="693292"/>
            <a:ext cx="1407309" cy="61094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268A261-6B14-B708-6C6E-09FDA02B705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078" t="11697" r="5514" b="19139"/>
          <a:stretch>
            <a:fillRect/>
          </a:stretch>
        </p:blipFill>
        <p:spPr>
          <a:xfrm>
            <a:off x="4270067" y="610700"/>
            <a:ext cx="1476794" cy="69353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40DDE0C-16E6-509E-2E9A-92EB76C0CB2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226" t="17139" r="5510" b="18531"/>
          <a:stretch>
            <a:fillRect/>
          </a:stretch>
        </p:blipFill>
        <p:spPr>
          <a:xfrm>
            <a:off x="6257649" y="665559"/>
            <a:ext cx="1309513" cy="6386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C61A4EC-0930-8448-C9A9-B78D702EFD2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t="36158" r="15485" b="36753"/>
          <a:stretch>
            <a:fillRect/>
          </a:stretch>
        </p:blipFill>
        <p:spPr>
          <a:xfrm>
            <a:off x="8016602" y="709979"/>
            <a:ext cx="1710394" cy="67739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1768BC6-3ECE-D6FF-17F7-06996F7B758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41153" y="834961"/>
            <a:ext cx="1399815" cy="4274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5D76947-7DBE-2255-B01B-C557D0788AC4}"/>
              </a:ext>
            </a:extLst>
          </p:cNvPr>
          <p:cNvSpPr txBox="1"/>
          <p:nvPr/>
        </p:nvSpPr>
        <p:spPr>
          <a:xfrm>
            <a:off x="592125" y="1892011"/>
            <a:ext cx="1493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Gilroy ExtraBold" panose="00000900000000000000" pitchFamily="50" charset="-52"/>
              </a:rPr>
              <a:t>ЦИФРОВАЯ КАРТА СЕМЬИ</a:t>
            </a:r>
            <a:endParaRPr lang="ru-KZ" sz="1400" b="1" dirty="0">
              <a:latin typeface="Gilroy ExtraBold" panose="00000900000000000000" pitchFamily="50" charset="-52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76F4776-DFCF-0CFC-0DA6-2B9962FC0C14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rcRect t="20696" b="15814"/>
          <a:stretch/>
        </p:blipFill>
        <p:spPr>
          <a:xfrm>
            <a:off x="4550729" y="1839826"/>
            <a:ext cx="2195504" cy="62759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1AFA74B-95EB-E079-EE7E-9B7ED589EC49}"/>
              </a:ext>
            </a:extLst>
          </p:cNvPr>
          <p:cNvSpPr txBox="1"/>
          <p:nvPr/>
        </p:nvSpPr>
        <p:spPr>
          <a:xfrm>
            <a:off x="2281182" y="1892011"/>
            <a:ext cx="1988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Gilroy ExtraBold" panose="00000900000000000000" pitchFamily="50" charset="-52"/>
              </a:rPr>
              <a:t>ЦИФРОВАЯ КАРТА ТРУДОВЫХ РИСКОВ</a:t>
            </a:r>
            <a:endParaRPr lang="ru-KZ" sz="1400" b="1" dirty="0">
              <a:latin typeface="Gilroy ExtraBold" panose="00000900000000000000" pitchFamily="50" charset="-52"/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5DCBB619-EC26-C1D9-D72C-23943B96F6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0" t="41171" r="14131" b="41024"/>
          <a:stretch/>
        </p:blipFill>
        <p:spPr bwMode="auto">
          <a:xfrm>
            <a:off x="8931173" y="1955465"/>
            <a:ext cx="1591646" cy="3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122BFE7-30AF-1BD2-E906-0B69F50E28A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841" r="46120"/>
          <a:stretch/>
        </p:blipFill>
        <p:spPr bwMode="auto">
          <a:xfrm>
            <a:off x="7032361" y="1814190"/>
            <a:ext cx="1313959" cy="5684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0756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5793E8DE-6794-4F2D-B489-1C49CE7AA4D4}"/>
              </a:ext>
            </a:extLst>
          </p:cNvPr>
          <p:cNvGrpSpPr/>
          <p:nvPr/>
        </p:nvGrpSpPr>
        <p:grpSpPr>
          <a:xfrm>
            <a:off x="3850905" y="2045873"/>
            <a:ext cx="1997621" cy="1688132"/>
            <a:chOff x="3861441" y="2363373"/>
            <a:chExt cx="1997621" cy="1688132"/>
          </a:xfrm>
        </p:grpSpPr>
        <p:grpSp>
          <p:nvGrpSpPr>
            <p:cNvPr id="6" name="BLUE SHAPE LIST">
              <a:extLst>
                <a:ext uri="{FF2B5EF4-FFF2-40B4-BE49-F238E27FC236}">
                  <a16:creationId xmlns:a16="http://schemas.microsoft.com/office/drawing/2014/main" id="{5978AFCE-8846-4A88-AE33-EDBE1A54717E}"/>
                </a:ext>
              </a:extLst>
            </p:cNvPr>
            <p:cNvGrpSpPr/>
            <p:nvPr/>
          </p:nvGrpSpPr>
          <p:grpSpPr>
            <a:xfrm>
              <a:off x="3861441" y="2363373"/>
              <a:ext cx="1997621" cy="1688132"/>
              <a:chOff x="4149413" y="2363373"/>
              <a:chExt cx="1997621" cy="1688132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13AB5319-6B3F-49DC-A928-A907D36E7723}"/>
                  </a:ext>
                </a:extLst>
              </p:cNvPr>
              <p:cNvSpPr/>
              <p:nvPr/>
            </p:nvSpPr>
            <p:spPr>
              <a:xfrm>
                <a:off x="4458902" y="2363373"/>
                <a:ext cx="1688132" cy="168813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8" name="Right Triangle 7">
                <a:extLst>
                  <a:ext uri="{FF2B5EF4-FFF2-40B4-BE49-F238E27FC236}">
                    <a16:creationId xmlns:a16="http://schemas.microsoft.com/office/drawing/2014/main" id="{6C5EB548-4E66-48FB-A88D-BDA02CA2F4A3}"/>
                  </a:ext>
                </a:extLst>
              </p:cNvPr>
              <p:cNvSpPr/>
              <p:nvPr/>
            </p:nvSpPr>
            <p:spPr>
              <a:xfrm>
                <a:off x="4458900" y="2363373"/>
                <a:ext cx="1688133" cy="1688132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9" name="Isosceles Triangle 8">
                <a:extLst>
                  <a:ext uri="{FF2B5EF4-FFF2-40B4-BE49-F238E27FC236}">
                    <a16:creationId xmlns:a16="http://schemas.microsoft.com/office/drawing/2014/main" id="{A37EBF26-56A3-4267-ADD1-738B9DF54B89}"/>
                  </a:ext>
                </a:extLst>
              </p:cNvPr>
              <p:cNvSpPr/>
              <p:nvPr/>
            </p:nvSpPr>
            <p:spPr>
              <a:xfrm rot="16200000">
                <a:off x="4050939" y="3052689"/>
                <a:ext cx="506437" cy="309490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roy ExtraBold" panose="00000900000000000000" pitchFamily="50" charset="-52"/>
                </a:endParaRPr>
              </a:p>
            </p:txBody>
          </p:sp>
        </p:grpSp>
        <p:sp>
          <p:nvSpPr>
            <p:cNvPr id="18" name="S">
              <a:extLst>
                <a:ext uri="{FF2B5EF4-FFF2-40B4-BE49-F238E27FC236}">
                  <a16:creationId xmlns:a16="http://schemas.microsoft.com/office/drawing/2014/main" id="{027A4C50-4B1D-4101-BE4F-0CFF4307E643}"/>
                </a:ext>
              </a:extLst>
            </p:cNvPr>
            <p:cNvSpPr txBox="1"/>
            <p:nvPr/>
          </p:nvSpPr>
          <p:spPr>
            <a:xfrm>
              <a:off x="4499766" y="2607275"/>
              <a:ext cx="103045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7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roy ExtraBold" panose="00000900000000000000" pitchFamily="50" charset="-52"/>
                </a:rPr>
                <a:t>S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DD70690-6F28-4EA2-A2BC-9D0C1871B424}"/>
              </a:ext>
            </a:extLst>
          </p:cNvPr>
          <p:cNvGrpSpPr/>
          <p:nvPr/>
        </p:nvGrpSpPr>
        <p:grpSpPr>
          <a:xfrm>
            <a:off x="3850905" y="3872328"/>
            <a:ext cx="1997621" cy="1688132"/>
            <a:chOff x="3861441" y="4189828"/>
            <a:chExt cx="1997621" cy="1688132"/>
          </a:xfrm>
        </p:grpSpPr>
        <p:grpSp>
          <p:nvGrpSpPr>
            <p:cNvPr id="2" name="PINK SHAPE LIST">
              <a:extLst>
                <a:ext uri="{FF2B5EF4-FFF2-40B4-BE49-F238E27FC236}">
                  <a16:creationId xmlns:a16="http://schemas.microsoft.com/office/drawing/2014/main" id="{1D5CCB0A-0EAC-4C14-9D66-47288C17D8BD}"/>
                </a:ext>
              </a:extLst>
            </p:cNvPr>
            <p:cNvGrpSpPr/>
            <p:nvPr/>
          </p:nvGrpSpPr>
          <p:grpSpPr>
            <a:xfrm>
              <a:off x="3861441" y="4189828"/>
              <a:ext cx="1997621" cy="1688132"/>
              <a:chOff x="4149413" y="4189828"/>
              <a:chExt cx="1997621" cy="1688132"/>
            </a:xfrm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AB32B90-2433-4A85-8FF8-48D1D338E26F}"/>
                  </a:ext>
                </a:extLst>
              </p:cNvPr>
              <p:cNvSpPr/>
              <p:nvPr/>
            </p:nvSpPr>
            <p:spPr>
              <a:xfrm>
                <a:off x="4458902" y="4189828"/>
                <a:ext cx="1688132" cy="1688132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4" name="Right Triangle 3">
                <a:extLst>
                  <a:ext uri="{FF2B5EF4-FFF2-40B4-BE49-F238E27FC236}">
                    <a16:creationId xmlns:a16="http://schemas.microsoft.com/office/drawing/2014/main" id="{E2F3026F-DCA6-4A94-B35D-D4F2CA7A41D1}"/>
                  </a:ext>
                </a:extLst>
              </p:cNvPr>
              <p:cNvSpPr/>
              <p:nvPr/>
            </p:nvSpPr>
            <p:spPr>
              <a:xfrm>
                <a:off x="4444834" y="4189828"/>
                <a:ext cx="1702200" cy="1688132"/>
              </a:xfrm>
              <a:prstGeom prst="rt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5" name="Isosceles Triangle 4">
                <a:extLst>
                  <a:ext uri="{FF2B5EF4-FFF2-40B4-BE49-F238E27FC236}">
                    <a16:creationId xmlns:a16="http://schemas.microsoft.com/office/drawing/2014/main" id="{A328FD71-9665-49E9-ABBF-88F6EB232E59}"/>
                  </a:ext>
                </a:extLst>
              </p:cNvPr>
              <p:cNvSpPr/>
              <p:nvPr/>
            </p:nvSpPr>
            <p:spPr>
              <a:xfrm rot="16200000">
                <a:off x="4050939" y="4879144"/>
                <a:ext cx="506437" cy="309490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roy ExtraBold" panose="00000900000000000000" pitchFamily="50" charset="-52"/>
                </a:endParaRPr>
              </a:p>
            </p:txBody>
          </p:sp>
        </p:grpSp>
        <p:sp>
          <p:nvSpPr>
            <p:cNvPr id="19" name="W">
              <a:extLst>
                <a:ext uri="{FF2B5EF4-FFF2-40B4-BE49-F238E27FC236}">
                  <a16:creationId xmlns:a16="http://schemas.microsoft.com/office/drawing/2014/main" id="{4A284886-8143-4C4F-A34F-3C64FAED3116}"/>
                </a:ext>
              </a:extLst>
            </p:cNvPr>
            <p:cNvSpPr txBox="1"/>
            <p:nvPr/>
          </p:nvSpPr>
          <p:spPr>
            <a:xfrm>
              <a:off x="4492733" y="4433730"/>
              <a:ext cx="103045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7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roy ExtraBold" panose="00000900000000000000" pitchFamily="50" charset="-52"/>
                </a:rPr>
                <a:t>W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52E7E94-625D-4EE2-ABE7-18DDF7477823}"/>
              </a:ext>
            </a:extLst>
          </p:cNvPr>
          <p:cNvGrpSpPr/>
          <p:nvPr/>
        </p:nvGrpSpPr>
        <p:grpSpPr>
          <a:xfrm>
            <a:off x="5970404" y="2045873"/>
            <a:ext cx="1974155" cy="1688132"/>
            <a:chOff x="5980940" y="2363373"/>
            <a:chExt cx="1974155" cy="1688132"/>
          </a:xfrm>
        </p:grpSpPr>
        <p:grpSp>
          <p:nvGrpSpPr>
            <p:cNvPr id="14" name="PURPLE SHAPE LIST">
              <a:extLst>
                <a:ext uri="{FF2B5EF4-FFF2-40B4-BE49-F238E27FC236}">
                  <a16:creationId xmlns:a16="http://schemas.microsoft.com/office/drawing/2014/main" id="{C389C6CC-1522-49E3-A0D4-77503CD05E96}"/>
                </a:ext>
              </a:extLst>
            </p:cNvPr>
            <p:cNvGrpSpPr/>
            <p:nvPr/>
          </p:nvGrpSpPr>
          <p:grpSpPr>
            <a:xfrm>
              <a:off x="5980940" y="2363373"/>
              <a:ext cx="1974155" cy="1688132"/>
              <a:chOff x="6268912" y="2363373"/>
              <a:chExt cx="1974155" cy="1688132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6200C9B-915D-4310-991F-A8FB70A2886E}"/>
                  </a:ext>
                </a:extLst>
              </p:cNvPr>
              <p:cNvSpPr/>
              <p:nvPr/>
            </p:nvSpPr>
            <p:spPr>
              <a:xfrm>
                <a:off x="6268912" y="2363373"/>
                <a:ext cx="1688132" cy="16881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16" name="Right Triangle 15">
                <a:extLst>
                  <a:ext uri="{FF2B5EF4-FFF2-40B4-BE49-F238E27FC236}">
                    <a16:creationId xmlns:a16="http://schemas.microsoft.com/office/drawing/2014/main" id="{29F311E8-0724-4B54-A148-FDA605AE664B}"/>
                  </a:ext>
                </a:extLst>
              </p:cNvPr>
              <p:cNvSpPr/>
              <p:nvPr/>
            </p:nvSpPr>
            <p:spPr>
              <a:xfrm flipH="1">
                <a:off x="6268912" y="2363373"/>
                <a:ext cx="1688132" cy="1688132"/>
              </a:xfrm>
              <a:prstGeom prst="rt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17" name="Isosceles Triangle 16">
                <a:extLst>
                  <a:ext uri="{FF2B5EF4-FFF2-40B4-BE49-F238E27FC236}">
                    <a16:creationId xmlns:a16="http://schemas.microsoft.com/office/drawing/2014/main" id="{1AAE70B8-10D9-42B8-B3EF-F9129661A64B}"/>
                  </a:ext>
                </a:extLst>
              </p:cNvPr>
              <p:cNvSpPr/>
              <p:nvPr/>
            </p:nvSpPr>
            <p:spPr>
              <a:xfrm rot="5400000">
                <a:off x="7835103" y="3052690"/>
                <a:ext cx="506437" cy="309490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roy ExtraBold" panose="00000900000000000000" pitchFamily="50" charset="-52"/>
                </a:endParaRPr>
              </a:p>
            </p:txBody>
          </p:sp>
        </p:grpSp>
        <p:sp>
          <p:nvSpPr>
            <p:cNvPr id="20" name="O">
              <a:extLst>
                <a:ext uri="{FF2B5EF4-FFF2-40B4-BE49-F238E27FC236}">
                  <a16:creationId xmlns:a16="http://schemas.microsoft.com/office/drawing/2014/main" id="{63297536-8B41-4DCD-A3AF-07064F7A364E}"/>
                </a:ext>
              </a:extLst>
            </p:cNvPr>
            <p:cNvSpPr txBox="1"/>
            <p:nvPr/>
          </p:nvSpPr>
          <p:spPr>
            <a:xfrm>
              <a:off x="6309777" y="2607275"/>
              <a:ext cx="103045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7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roy ExtraBold" panose="00000900000000000000" pitchFamily="50" charset="-52"/>
                </a:rPr>
                <a:t>O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0D35E81-8DBA-413C-9006-59FC6AAA2272}"/>
              </a:ext>
            </a:extLst>
          </p:cNvPr>
          <p:cNvGrpSpPr/>
          <p:nvPr/>
        </p:nvGrpSpPr>
        <p:grpSpPr>
          <a:xfrm>
            <a:off x="5993872" y="3900454"/>
            <a:ext cx="1974155" cy="1688132"/>
            <a:chOff x="6004408" y="4217954"/>
            <a:chExt cx="1974155" cy="1688132"/>
          </a:xfrm>
        </p:grpSpPr>
        <p:grpSp>
          <p:nvGrpSpPr>
            <p:cNvPr id="10" name="YELLOW SHAPE LIST">
              <a:extLst>
                <a:ext uri="{FF2B5EF4-FFF2-40B4-BE49-F238E27FC236}">
                  <a16:creationId xmlns:a16="http://schemas.microsoft.com/office/drawing/2014/main" id="{305E0888-36D6-402C-859F-B0855D990147}"/>
                </a:ext>
              </a:extLst>
            </p:cNvPr>
            <p:cNvGrpSpPr/>
            <p:nvPr/>
          </p:nvGrpSpPr>
          <p:grpSpPr>
            <a:xfrm>
              <a:off x="6004408" y="4217954"/>
              <a:ext cx="1974155" cy="1688132"/>
              <a:chOff x="6292380" y="4217954"/>
              <a:chExt cx="1974155" cy="1688132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B8E464C-FCA3-4B75-911D-EB5795770119}"/>
                  </a:ext>
                </a:extLst>
              </p:cNvPr>
              <p:cNvSpPr/>
              <p:nvPr/>
            </p:nvSpPr>
            <p:spPr>
              <a:xfrm>
                <a:off x="6292380" y="4217954"/>
                <a:ext cx="1688132" cy="168813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12" name="Right Triangle 11">
                <a:extLst>
                  <a:ext uri="{FF2B5EF4-FFF2-40B4-BE49-F238E27FC236}">
                    <a16:creationId xmlns:a16="http://schemas.microsoft.com/office/drawing/2014/main" id="{BEC50985-B9BD-4797-ADBC-6C44B6957274}"/>
                  </a:ext>
                </a:extLst>
              </p:cNvPr>
              <p:cNvSpPr/>
              <p:nvPr/>
            </p:nvSpPr>
            <p:spPr>
              <a:xfrm flipH="1">
                <a:off x="6292380" y="4217954"/>
                <a:ext cx="1688132" cy="1688132"/>
              </a:xfrm>
              <a:prstGeom prst="rt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13" name="Isosceles Triangle 12">
                <a:extLst>
                  <a:ext uri="{FF2B5EF4-FFF2-40B4-BE49-F238E27FC236}">
                    <a16:creationId xmlns:a16="http://schemas.microsoft.com/office/drawing/2014/main" id="{28E35C2B-8823-4D9C-9283-EF3A8C329369}"/>
                  </a:ext>
                </a:extLst>
              </p:cNvPr>
              <p:cNvSpPr/>
              <p:nvPr/>
            </p:nvSpPr>
            <p:spPr>
              <a:xfrm rot="5400000">
                <a:off x="7858571" y="4907271"/>
                <a:ext cx="506437" cy="309490"/>
              </a:xfrm>
              <a:prstGeom prst="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roy ExtraBold" panose="00000900000000000000" pitchFamily="50" charset="-52"/>
                </a:endParaRPr>
              </a:p>
            </p:txBody>
          </p:sp>
        </p:grpSp>
        <p:sp>
          <p:nvSpPr>
            <p:cNvPr id="21" name="T">
              <a:extLst>
                <a:ext uri="{FF2B5EF4-FFF2-40B4-BE49-F238E27FC236}">
                  <a16:creationId xmlns:a16="http://schemas.microsoft.com/office/drawing/2014/main" id="{28C8CB26-6931-4EA1-8224-26771E97552A}"/>
                </a:ext>
              </a:extLst>
            </p:cNvPr>
            <p:cNvSpPr txBox="1"/>
            <p:nvPr/>
          </p:nvSpPr>
          <p:spPr>
            <a:xfrm>
              <a:off x="6333245" y="4461856"/>
              <a:ext cx="103045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7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roy ExtraBold" panose="00000900000000000000" pitchFamily="50" charset="-52"/>
                </a:rPr>
                <a:t>T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889D2B2-461A-4DC6-A037-4809FE2E5C1E}"/>
              </a:ext>
            </a:extLst>
          </p:cNvPr>
          <p:cNvGrpSpPr/>
          <p:nvPr/>
        </p:nvGrpSpPr>
        <p:grpSpPr>
          <a:xfrm>
            <a:off x="241300" y="1461135"/>
            <a:ext cx="3391005" cy="2397528"/>
            <a:chOff x="411830" y="2351351"/>
            <a:chExt cx="3391005" cy="2397528"/>
          </a:xfrm>
        </p:grpSpPr>
        <p:sp>
          <p:nvSpPr>
            <p:cNvPr id="23" name="STRENGTH">
              <a:extLst>
                <a:ext uri="{FF2B5EF4-FFF2-40B4-BE49-F238E27FC236}">
                  <a16:creationId xmlns:a16="http://schemas.microsoft.com/office/drawing/2014/main" id="{7E8489B1-3252-4513-A242-1335538E9C3D}"/>
                </a:ext>
              </a:extLst>
            </p:cNvPr>
            <p:cNvSpPr txBox="1"/>
            <p:nvPr/>
          </p:nvSpPr>
          <p:spPr>
            <a:xfrm>
              <a:off x="438679" y="2351351"/>
              <a:ext cx="25603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494F58"/>
                  </a:solidFill>
                  <a:effectLst/>
                  <a:uLnTx/>
                  <a:uFillTx/>
                  <a:latin typeface="Gilroy ExtraBold" panose="00000900000000000000" pitchFamily="50" charset="-52"/>
                </a:rPr>
                <a:t>Сильные стороны</a:t>
              </a:r>
            </a:p>
          </p:txBody>
        </p:sp>
        <p:sp>
          <p:nvSpPr>
            <p:cNvPr id="24" name="DESCRIPTION TEXT">
              <a:extLst>
                <a:ext uri="{FF2B5EF4-FFF2-40B4-BE49-F238E27FC236}">
                  <a16:creationId xmlns:a16="http://schemas.microsoft.com/office/drawing/2014/main" id="{EA6461C1-C611-4D01-BA62-69356AF54E0D}"/>
                </a:ext>
              </a:extLst>
            </p:cNvPr>
            <p:cNvSpPr txBox="1"/>
            <p:nvPr/>
          </p:nvSpPr>
          <p:spPr>
            <a:xfrm>
              <a:off x="411830" y="2784880"/>
              <a:ext cx="3391005" cy="1963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Наличие политической поддержки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Высокая клиентоориентированность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Команда высококвалифицированных ИТ специалистов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Управление стратегически важными интегрированными данными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Быстрый запуск новых цифровых продуктов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Реализация проектов за счет собственных средств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B05D9F0-0885-4B3B-B225-3FFF518B9B16}"/>
              </a:ext>
            </a:extLst>
          </p:cNvPr>
          <p:cNvGrpSpPr/>
          <p:nvPr/>
        </p:nvGrpSpPr>
        <p:grpSpPr>
          <a:xfrm>
            <a:off x="241300" y="4049003"/>
            <a:ext cx="3583224" cy="2375497"/>
            <a:chOff x="411830" y="4236474"/>
            <a:chExt cx="3417854" cy="2375497"/>
          </a:xfrm>
        </p:grpSpPr>
        <p:sp>
          <p:nvSpPr>
            <p:cNvPr id="26" name="WEAKNESS">
              <a:extLst>
                <a:ext uri="{FF2B5EF4-FFF2-40B4-BE49-F238E27FC236}">
                  <a16:creationId xmlns:a16="http://schemas.microsoft.com/office/drawing/2014/main" id="{78971C13-5CC3-45AD-BD14-B72C888DDAF5}"/>
                </a:ext>
              </a:extLst>
            </p:cNvPr>
            <p:cNvSpPr txBox="1"/>
            <p:nvPr/>
          </p:nvSpPr>
          <p:spPr>
            <a:xfrm>
              <a:off x="411830" y="4236474"/>
              <a:ext cx="29809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494F58"/>
                  </a:solidFill>
                  <a:effectLst/>
                  <a:uLnTx/>
                  <a:uFillTx/>
                  <a:latin typeface="Gilroy ExtraBold" panose="00000900000000000000" pitchFamily="50" charset="-52"/>
                </a:rPr>
                <a:t>Слабые стороны</a:t>
              </a:r>
            </a:p>
          </p:txBody>
        </p:sp>
        <p:sp>
          <p:nvSpPr>
            <p:cNvPr id="27" name="DESCRIPTION TEXT">
              <a:extLst>
                <a:ext uri="{FF2B5EF4-FFF2-40B4-BE49-F238E27FC236}">
                  <a16:creationId xmlns:a16="http://schemas.microsoft.com/office/drawing/2014/main" id="{AEBEA78C-0298-4B02-8D90-3E6E1CA3DE8A}"/>
                </a:ext>
              </a:extLst>
            </p:cNvPr>
            <p:cNvSpPr txBox="1"/>
            <p:nvPr/>
          </p:nvSpPr>
          <p:spPr>
            <a:xfrm>
              <a:off x="438679" y="4646112"/>
              <a:ext cx="3391005" cy="1965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Зависимость принятия решений от Единственного акционера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Бюрократия и недостаточная коммуникация внутри компании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Длительность внешнего согласования государственных процедур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Отсутствие опыта в продвижении ИТ продуктов и услуг на рынке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Многозадачность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CF3C2E1-1F2F-4B0A-94DC-52D51ACCF3E1}"/>
              </a:ext>
            </a:extLst>
          </p:cNvPr>
          <p:cNvGrpSpPr/>
          <p:nvPr/>
        </p:nvGrpSpPr>
        <p:grpSpPr>
          <a:xfrm>
            <a:off x="8114748" y="1461135"/>
            <a:ext cx="3524802" cy="2187471"/>
            <a:chOff x="7997908" y="2395275"/>
            <a:chExt cx="3524802" cy="2187471"/>
          </a:xfrm>
        </p:grpSpPr>
        <p:sp>
          <p:nvSpPr>
            <p:cNvPr id="29" name="OPPORTUNITY">
              <a:extLst>
                <a:ext uri="{FF2B5EF4-FFF2-40B4-BE49-F238E27FC236}">
                  <a16:creationId xmlns:a16="http://schemas.microsoft.com/office/drawing/2014/main" id="{D2FD33B0-685A-4CA3-AAA3-B5C7B19AB362}"/>
                </a:ext>
              </a:extLst>
            </p:cNvPr>
            <p:cNvSpPr txBox="1"/>
            <p:nvPr/>
          </p:nvSpPr>
          <p:spPr>
            <a:xfrm>
              <a:off x="7997908" y="2395275"/>
              <a:ext cx="25603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494F58"/>
                  </a:solidFill>
                  <a:effectLst/>
                  <a:uLnTx/>
                  <a:uFillTx/>
                  <a:latin typeface="Gilroy ExtraBold" panose="00000900000000000000" pitchFamily="50" charset="-52"/>
                </a:rPr>
                <a:t>Возможности</a:t>
              </a:r>
            </a:p>
          </p:txBody>
        </p:sp>
        <p:sp>
          <p:nvSpPr>
            <p:cNvPr id="30" name="DESCRIPTION TEXT">
              <a:extLst>
                <a:ext uri="{FF2B5EF4-FFF2-40B4-BE49-F238E27FC236}">
                  <a16:creationId xmlns:a16="http://schemas.microsoft.com/office/drawing/2014/main" id="{DB402A6C-AD0C-42B8-814A-5366E3B72A4A}"/>
                </a:ext>
              </a:extLst>
            </p:cNvPr>
            <p:cNvSpPr txBox="1"/>
            <p:nvPr/>
          </p:nvSpPr>
          <p:spPr>
            <a:xfrm>
              <a:off x="7997908" y="2828804"/>
              <a:ext cx="3524802" cy="1753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Масштабирование деятельности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Внедрение искусственного интеллекта в информационные системы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Разработка новых цифровых продуктов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Сопровождение ИС других государственных органов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Создание маркетплейсов ИС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Диверсификация сфер деятельности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2DCC432-190C-451C-9E2D-D4F20E4A91EC}"/>
              </a:ext>
            </a:extLst>
          </p:cNvPr>
          <p:cNvGrpSpPr/>
          <p:nvPr/>
        </p:nvGrpSpPr>
        <p:grpSpPr>
          <a:xfrm>
            <a:off x="8190248" y="4049003"/>
            <a:ext cx="3741402" cy="2399388"/>
            <a:chOff x="8073408" y="4184447"/>
            <a:chExt cx="3741402" cy="2399388"/>
          </a:xfrm>
        </p:grpSpPr>
        <p:sp>
          <p:nvSpPr>
            <p:cNvPr id="32" name="THREAT">
              <a:extLst>
                <a:ext uri="{FF2B5EF4-FFF2-40B4-BE49-F238E27FC236}">
                  <a16:creationId xmlns:a16="http://schemas.microsoft.com/office/drawing/2014/main" id="{981D200C-E84A-4B0A-A126-D46206163E49}"/>
                </a:ext>
              </a:extLst>
            </p:cNvPr>
            <p:cNvSpPr txBox="1"/>
            <p:nvPr/>
          </p:nvSpPr>
          <p:spPr>
            <a:xfrm>
              <a:off x="8073408" y="4184447"/>
              <a:ext cx="25603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494F58"/>
                  </a:solidFill>
                  <a:effectLst/>
                  <a:uLnTx/>
                  <a:uFillTx/>
                  <a:latin typeface="Gilroy ExtraBold" panose="00000900000000000000" pitchFamily="50" charset="-52"/>
                </a:rPr>
                <a:t>Угрозы</a:t>
              </a:r>
            </a:p>
          </p:txBody>
        </p:sp>
        <p:sp>
          <p:nvSpPr>
            <p:cNvPr id="33" name="DESCRIPTION TEXT">
              <a:extLst>
                <a:ext uri="{FF2B5EF4-FFF2-40B4-BE49-F238E27FC236}">
                  <a16:creationId xmlns:a16="http://schemas.microsoft.com/office/drawing/2014/main" id="{E66EA5F7-002E-484A-815A-8671BB062D3F}"/>
                </a:ext>
              </a:extLst>
            </p:cNvPr>
            <p:cNvSpPr txBox="1"/>
            <p:nvPr/>
          </p:nvSpPr>
          <p:spPr>
            <a:xfrm>
              <a:off x="8073408" y="4617976"/>
              <a:ext cx="3741402" cy="1965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Приватизация ЦРТР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Передача ряда услуг в конкурентную среду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Смена акционера и руководящих работников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Изменения в законодательстве, касающиеся предоставляемых услуг 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Зависимость от сторонних информационных систем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Угрозы кибератак на сервера и возможный отказ базы данных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ru-RU" sz="1050" dirty="0">
                  <a:solidFill>
                    <a:srgbClr val="494F58"/>
                  </a:solidFill>
                  <a:latin typeface="Gilroy Light" panose="00000400000000000000" pitchFamily="50" charset="-52"/>
                  <a:ea typeface="Roboto" panose="02000000000000000000" pitchFamily="2" charset="0"/>
                  <a:cs typeface="Space Grotesk" pitchFamily="2" charset="0"/>
                </a:rPr>
                <a:t>Утечка квалифицированных кадров</a:t>
              </a: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14F962DF-70B1-4598-A327-8E29DF8917AB}"/>
              </a:ext>
            </a:extLst>
          </p:cNvPr>
          <p:cNvSpPr txBox="1"/>
          <p:nvPr/>
        </p:nvSpPr>
        <p:spPr>
          <a:xfrm>
            <a:off x="552450" y="392282"/>
            <a:ext cx="11087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spc="-110" dirty="0">
                <a:solidFill>
                  <a:srgbClr val="494F58"/>
                </a:solidFill>
                <a:latin typeface="Gilroy ExtraBold" panose="00000900000000000000" pitchFamily="50" charset="-52"/>
              </a:rPr>
              <a:t>Результаты </a:t>
            </a:r>
            <a:r>
              <a:rPr lang="en-US" sz="4400" spc="-110" dirty="0">
                <a:solidFill>
                  <a:srgbClr val="494F58"/>
                </a:solidFill>
                <a:latin typeface="Gilroy ExtraBold" panose="00000900000000000000" pitchFamily="50" charset="-52"/>
              </a:rPr>
              <a:t>SWOT-</a:t>
            </a:r>
            <a:r>
              <a:rPr lang="ru-RU" sz="4400" spc="-110" dirty="0">
                <a:solidFill>
                  <a:srgbClr val="494F58"/>
                </a:solidFill>
                <a:latin typeface="Gilroy ExtraBold" panose="00000900000000000000" pitchFamily="50" charset="-52"/>
              </a:rPr>
              <a:t>анализа АО «ЦРТР»</a:t>
            </a:r>
          </a:p>
        </p:txBody>
      </p:sp>
    </p:spTree>
    <p:extLst>
      <p:ext uri="{BB962C8B-B14F-4D97-AF65-F5344CB8AC3E}">
        <p14:creationId xmlns:p14="http://schemas.microsoft.com/office/powerpoint/2010/main" val="3655967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AED05D5-A3E5-D36C-4A44-B8D57A5DACD1}"/>
              </a:ext>
            </a:extLst>
          </p:cNvPr>
          <p:cNvSpPr/>
          <p:nvPr/>
        </p:nvSpPr>
        <p:spPr>
          <a:xfrm>
            <a:off x="938784" y="3526228"/>
            <a:ext cx="5059680" cy="2438400"/>
          </a:xfrm>
          <a:prstGeom prst="roundRect">
            <a:avLst>
              <a:gd name="adj" fmla="val 83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Gilroy Light" panose="00000400000000000000" pitchFamily="50" charset="-52"/>
            </a:endParaRP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7D4D17CC-D07D-8584-F422-6A4348EA3A0B}"/>
              </a:ext>
            </a:extLst>
          </p:cNvPr>
          <p:cNvSpPr/>
          <p:nvPr/>
        </p:nvSpPr>
        <p:spPr>
          <a:xfrm>
            <a:off x="4272125" y="3526536"/>
            <a:ext cx="1726339" cy="1726339"/>
          </a:xfrm>
          <a:custGeom>
            <a:avLst/>
            <a:gdLst>
              <a:gd name="connsiteX0" fmla="*/ 0 w 2589508"/>
              <a:gd name="connsiteY0" fmla="*/ 0 h 2589508"/>
              <a:gd name="connsiteX1" fmla="*/ 2589508 w 2589508"/>
              <a:gd name="connsiteY1" fmla="*/ 0 h 2589508"/>
              <a:gd name="connsiteX2" fmla="*/ 2589508 w 2589508"/>
              <a:gd name="connsiteY2" fmla="*/ 2589508 h 2589508"/>
              <a:gd name="connsiteX3" fmla="*/ 2455336 w 2589508"/>
              <a:gd name="connsiteY3" fmla="*/ 2582733 h 2589508"/>
              <a:gd name="connsiteX4" fmla="*/ 6775 w 2589508"/>
              <a:gd name="connsiteY4" fmla="*/ 134172 h 2589508"/>
              <a:gd name="connsiteX5" fmla="*/ 0 w 2589508"/>
              <a:gd name="connsiteY5" fmla="*/ 0 h 258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89508" h="2589508">
                <a:moveTo>
                  <a:pt x="0" y="0"/>
                </a:moveTo>
                <a:lnTo>
                  <a:pt x="2589508" y="0"/>
                </a:lnTo>
                <a:lnTo>
                  <a:pt x="2589508" y="2589508"/>
                </a:lnTo>
                <a:lnTo>
                  <a:pt x="2455336" y="2582733"/>
                </a:lnTo>
                <a:cubicBezTo>
                  <a:pt x="1164279" y="2451619"/>
                  <a:pt x="137889" y="1425230"/>
                  <a:pt x="6775" y="13417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>
              <a:latin typeface="Gilroy Light" panose="00000400000000000000" pitchFamily="50" charset="-52"/>
            </a:endParaRPr>
          </a:p>
        </p:txBody>
      </p:sp>
      <p:sp>
        <p:nvSpPr>
          <p:cNvPr id="64" name="Graphic 78">
            <a:extLst>
              <a:ext uri="{FF2B5EF4-FFF2-40B4-BE49-F238E27FC236}">
                <a16:creationId xmlns:a16="http://schemas.microsoft.com/office/drawing/2014/main" id="{04E1626A-59E3-D94C-317A-045F4558D9B4}"/>
              </a:ext>
            </a:extLst>
          </p:cNvPr>
          <p:cNvSpPr>
            <a:spLocks noChangeAspect="1"/>
          </p:cNvSpPr>
          <p:nvPr/>
        </p:nvSpPr>
        <p:spPr>
          <a:xfrm>
            <a:off x="4537737" y="4086467"/>
            <a:ext cx="900671" cy="914400"/>
          </a:xfrm>
          <a:custGeom>
            <a:avLst/>
            <a:gdLst>
              <a:gd name="connsiteX0" fmla="*/ 720090 w 3749040"/>
              <a:gd name="connsiteY0" fmla="*/ 3768090 h 3806190"/>
              <a:gd name="connsiteX1" fmla="*/ 124778 w 3749040"/>
              <a:gd name="connsiteY1" fmla="*/ 2928938 h 3806190"/>
              <a:gd name="connsiteX2" fmla="*/ 0 w 3749040"/>
              <a:gd name="connsiteY2" fmla="*/ 2538413 h 3806190"/>
              <a:gd name="connsiteX3" fmla="*/ 0 w 3749040"/>
              <a:gd name="connsiteY3" fmla="*/ 1345883 h 3806190"/>
              <a:gd name="connsiteX4" fmla="*/ 174308 w 3749040"/>
              <a:gd name="connsiteY4" fmla="*/ 1171575 h 3806190"/>
              <a:gd name="connsiteX5" fmla="*/ 174308 w 3749040"/>
              <a:gd name="connsiteY5" fmla="*/ 1171575 h 3806190"/>
              <a:gd name="connsiteX6" fmla="*/ 348615 w 3749040"/>
              <a:gd name="connsiteY6" fmla="*/ 1345883 h 3806190"/>
              <a:gd name="connsiteX7" fmla="*/ 348615 w 3749040"/>
              <a:gd name="connsiteY7" fmla="*/ 2288858 h 3806190"/>
              <a:gd name="connsiteX8" fmla="*/ 474345 w 3749040"/>
              <a:gd name="connsiteY8" fmla="*/ 2607945 h 3806190"/>
              <a:gd name="connsiteX9" fmla="*/ 1577340 w 3749040"/>
              <a:gd name="connsiteY9" fmla="*/ 3804285 h 3806190"/>
              <a:gd name="connsiteX10" fmla="*/ 1424940 w 3749040"/>
              <a:gd name="connsiteY10" fmla="*/ 3111818 h 3806190"/>
              <a:gd name="connsiteX11" fmla="*/ 1056323 w 3749040"/>
              <a:gd name="connsiteY11" fmla="*/ 2544128 h 3806190"/>
              <a:gd name="connsiteX12" fmla="*/ 739140 w 3749040"/>
              <a:gd name="connsiteY12" fmla="*/ 2309813 h 3806190"/>
              <a:gd name="connsiteX13" fmla="*/ 474345 w 3749040"/>
              <a:gd name="connsiteY13" fmla="*/ 2334578 h 3806190"/>
              <a:gd name="connsiteX14" fmla="*/ 474345 w 3749040"/>
              <a:gd name="connsiteY14" fmla="*/ 2334578 h 3806190"/>
              <a:gd name="connsiteX15" fmla="*/ 475298 w 3749040"/>
              <a:gd name="connsiteY15" fmla="*/ 2606040 h 3806190"/>
              <a:gd name="connsiteX16" fmla="*/ 862013 w 3749040"/>
              <a:gd name="connsiteY16" fmla="*/ 3018473 h 3806190"/>
              <a:gd name="connsiteX17" fmla="*/ 3028950 w 3749040"/>
              <a:gd name="connsiteY17" fmla="*/ 3768090 h 3806190"/>
              <a:gd name="connsiteX18" fmla="*/ 3624263 w 3749040"/>
              <a:gd name="connsiteY18" fmla="*/ 2928938 h 3806190"/>
              <a:gd name="connsiteX19" fmla="*/ 3749040 w 3749040"/>
              <a:gd name="connsiteY19" fmla="*/ 2538413 h 3806190"/>
              <a:gd name="connsiteX20" fmla="*/ 3749040 w 3749040"/>
              <a:gd name="connsiteY20" fmla="*/ 1345883 h 3806190"/>
              <a:gd name="connsiteX21" fmla="*/ 3574733 w 3749040"/>
              <a:gd name="connsiteY21" fmla="*/ 1171575 h 3806190"/>
              <a:gd name="connsiteX22" fmla="*/ 3574733 w 3749040"/>
              <a:gd name="connsiteY22" fmla="*/ 1171575 h 3806190"/>
              <a:gd name="connsiteX23" fmla="*/ 3400425 w 3749040"/>
              <a:gd name="connsiteY23" fmla="*/ 1345883 h 3806190"/>
              <a:gd name="connsiteX24" fmla="*/ 3400425 w 3749040"/>
              <a:gd name="connsiteY24" fmla="*/ 2288858 h 3806190"/>
              <a:gd name="connsiteX25" fmla="*/ 3274695 w 3749040"/>
              <a:gd name="connsiteY25" fmla="*/ 2607945 h 3806190"/>
              <a:gd name="connsiteX26" fmla="*/ 2886075 w 3749040"/>
              <a:gd name="connsiteY26" fmla="*/ 3020378 h 3806190"/>
              <a:gd name="connsiteX27" fmla="*/ 3272790 w 3749040"/>
              <a:gd name="connsiteY27" fmla="*/ 2607945 h 3806190"/>
              <a:gd name="connsiteX28" fmla="*/ 3273743 w 3749040"/>
              <a:gd name="connsiteY28" fmla="*/ 2336483 h 3806190"/>
              <a:gd name="connsiteX29" fmla="*/ 3273743 w 3749040"/>
              <a:gd name="connsiteY29" fmla="*/ 2336483 h 3806190"/>
              <a:gd name="connsiteX30" fmla="*/ 3008948 w 3749040"/>
              <a:gd name="connsiteY30" fmla="*/ 2311718 h 3806190"/>
              <a:gd name="connsiteX31" fmla="*/ 2691765 w 3749040"/>
              <a:gd name="connsiteY31" fmla="*/ 2546033 h 3806190"/>
              <a:gd name="connsiteX32" fmla="*/ 2323148 w 3749040"/>
              <a:gd name="connsiteY32" fmla="*/ 3113723 h 3806190"/>
              <a:gd name="connsiteX33" fmla="*/ 2170748 w 3749040"/>
              <a:gd name="connsiteY33" fmla="*/ 3806190 h 3806190"/>
              <a:gd name="connsiteX34" fmla="*/ 2225993 w 3749040"/>
              <a:gd name="connsiteY34" fmla="*/ 1010603 h 3806190"/>
              <a:gd name="connsiteX35" fmla="*/ 2225993 w 3749040"/>
              <a:gd name="connsiteY35" fmla="*/ 735330 h 3806190"/>
              <a:gd name="connsiteX36" fmla="*/ 1877378 w 3749040"/>
              <a:gd name="connsiteY36" fmla="*/ 386715 h 3806190"/>
              <a:gd name="connsiteX37" fmla="*/ 1877378 w 3749040"/>
              <a:gd name="connsiteY37" fmla="*/ 386715 h 3806190"/>
              <a:gd name="connsiteX38" fmla="*/ 1528763 w 3749040"/>
              <a:gd name="connsiteY38" fmla="*/ 735330 h 3806190"/>
              <a:gd name="connsiteX39" fmla="*/ 1528763 w 3749040"/>
              <a:gd name="connsiteY39" fmla="*/ 1010603 h 3806190"/>
              <a:gd name="connsiteX40" fmla="*/ 1877378 w 3749040"/>
              <a:gd name="connsiteY40" fmla="*/ 1359218 h 3806190"/>
              <a:gd name="connsiteX41" fmla="*/ 1877378 w 3749040"/>
              <a:gd name="connsiteY41" fmla="*/ 1359218 h 3806190"/>
              <a:gd name="connsiteX42" fmla="*/ 2225993 w 3749040"/>
              <a:gd name="connsiteY42" fmla="*/ 1010603 h 3806190"/>
              <a:gd name="connsiteX43" fmla="*/ 2054543 w 3749040"/>
              <a:gd name="connsiteY43" fmla="*/ 1308735 h 3806190"/>
              <a:gd name="connsiteX44" fmla="*/ 2054543 w 3749040"/>
              <a:gd name="connsiteY44" fmla="*/ 1531620 h 3806190"/>
              <a:gd name="connsiteX45" fmla="*/ 2152650 w 3749040"/>
              <a:gd name="connsiteY45" fmla="*/ 1531620 h 3806190"/>
              <a:gd name="connsiteX46" fmla="*/ 2613660 w 3749040"/>
              <a:gd name="connsiteY46" fmla="*/ 1992630 h 3806190"/>
              <a:gd name="connsiteX47" fmla="*/ 2613660 w 3749040"/>
              <a:gd name="connsiteY47" fmla="*/ 2233613 h 3806190"/>
              <a:gd name="connsiteX48" fmla="*/ 1139190 w 3749040"/>
              <a:gd name="connsiteY48" fmla="*/ 2233613 h 3806190"/>
              <a:gd name="connsiteX49" fmla="*/ 1139190 w 3749040"/>
              <a:gd name="connsiteY49" fmla="*/ 1992630 h 3806190"/>
              <a:gd name="connsiteX50" fmla="*/ 1600200 w 3749040"/>
              <a:gd name="connsiteY50" fmla="*/ 1531620 h 3806190"/>
              <a:gd name="connsiteX51" fmla="*/ 1698308 w 3749040"/>
              <a:gd name="connsiteY51" fmla="*/ 1531620 h 3806190"/>
              <a:gd name="connsiteX52" fmla="*/ 1698308 w 3749040"/>
              <a:gd name="connsiteY52" fmla="*/ 1308735 h 3806190"/>
              <a:gd name="connsiteX53" fmla="*/ 2054543 w 3749040"/>
              <a:gd name="connsiteY53" fmla="*/ 1530668 h 3806190"/>
              <a:gd name="connsiteX54" fmla="*/ 1876425 w 3749040"/>
              <a:gd name="connsiteY54" fmla="*/ 1853565 h 3806190"/>
              <a:gd name="connsiteX55" fmla="*/ 1698308 w 3749040"/>
              <a:gd name="connsiteY55" fmla="*/ 1530668 h 3806190"/>
              <a:gd name="connsiteX56" fmla="*/ 1876425 w 3749040"/>
              <a:gd name="connsiteY56" fmla="*/ 1853565 h 3806190"/>
              <a:gd name="connsiteX57" fmla="*/ 1876425 w 3749040"/>
              <a:gd name="connsiteY57" fmla="*/ 2033588 h 3806190"/>
              <a:gd name="connsiteX58" fmla="*/ 1527810 w 3749040"/>
              <a:gd name="connsiteY58" fmla="*/ 836295 h 3806190"/>
              <a:gd name="connsiteX59" fmla="*/ 1996440 w 3749040"/>
              <a:gd name="connsiteY59" fmla="*/ 718185 h 3806190"/>
              <a:gd name="connsiteX60" fmla="*/ 2225993 w 3749040"/>
              <a:gd name="connsiteY60" fmla="*/ 802005 h 3806190"/>
              <a:gd name="connsiteX61" fmla="*/ 2736533 w 3749040"/>
              <a:gd name="connsiteY61" fmla="*/ 1038225 h 3806190"/>
              <a:gd name="connsiteX62" fmla="*/ 2736533 w 3749040"/>
              <a:gd name="connsiteY62" fmla="*/ 798195 h 3806190"/>
              <a:gd name="connsiteX63" fmla="*/ 2500313 w 3749040"/>
              <a:gd name="connsiteY63" fmla="*/ 561975 h 3806190"/>
              <a:gd name="connsiteX64" fmla="*/ 2462213 w 3749040"/>
              <a:gd name="connsiteY64" fmla="*/ 561975 h 3806190"/>
              <a:gd name="connsiteX65" fmla="*/ 2225993 w 3749040"/>
              <a:gd name="connsiteY65" fmla="*/ 798195 h 3806190"/>
              <a:gd name="connsiteX66" fmla="*/ 2225993 w 3749040"/>
              <a:gd name="connsiteY66" fmla="*/ 1038225 h 3806190"/>
              <a:gd name="connsiteX67" fmla="*/ 2462213 w 3749040"/>
              <a:gd name="connsiteY67" fmla="*/ 1274445 h 3806190"/>
              <a:gd name="connsiteX68" fmla="*/ 2500313 w 3749040"/>
              <a:gd name="connsiteY68" fmla="*/ 1274445 h 3806190"/>
              <a:gd name="connsiteX69" fmla="*/ 2736533 w 3749040"/>
              <a:gd name="connsiteY69" fmla="*/ 1038225 h 3806190"/>
              <a:gd name="connsiteX70" fmla="*/ 2610803 w 3749040"/>
              <a:gd name="connsiteY70" fmla="*/ 1246823 h 3806190"/>
              <a:gd name="connsiteX71" fmla="*/ 2610803 w 3749040"/>
              <a:gd name="connsiteY71" fmla="*/ 1400175 h 3806190"/>
              <a:gd name="connsiteX72" fmla="*/ 2683193 w 3749040"/>
              <a:gd name="connsiteY72" fmla="*/ 1400175 h 3806190"/>
              <a:gd name="connsiteX73" fmla="*/ 3021330 w 3749040"/>
              <a:gd name="connsiteY73" fmla="*/ 1738313 h 3806190"/>
              <a:gd name="connsiteX74" fmla="*/ 3021330 w 3749040"/>
              <a:gd name="connsiteY74" fmla="*/ 1914525 h 3806190"/>
              <a:gd name="connsiteX75" fmla="*/ 2612708 w 3749040"/>
              <a:gd name="connsiteY75" fmla="*/ 1914525 h 3806190"/>
              <a:gd name="connsiteX76" fmla="*/ 2054543 w 3749040"/>
              <a:gd name="connsiteY76" fmla="*/ 1484948 h 3806190"/>
              <a:gd name="connsiteX77" fmla="*/ 2278380 w 3749040"/>
              <a:gd name="connsiteY77" fmla="*/ 1400175 h 3806190"/>
              <a:gd name="connsiteX78" fmla="*/ 2350770 w 3749040"/>
              <a:gd name="connsiteY78" fmla="*/ 1400175 h 3806190"/>
              <a:gd name="connsiteX79" fmla="*/ 2350770 w 3749040"/>
              <a:gd name="connsiteY79" fmla="*/ 1246823 h 3806190"/>
              <a:gd name="connsiteX80" fmla="*/ 2225040 w 3749040"/>
              <a:gd name="connsiteY80" fmla="*/ 891540 h 3806190"/>
              <a:gd name="connsiteX81" fmla="*/ 2567940 w 3749040"/>
              <a:gd name="connsiteY81" fmla="*/ 804863 h 3806190"/>
              <a:gd name="connsiteX82" fmla="*/ 2736533 w 3749040"/>
              <a:gd name="connsiteY82" fmla="*/ 865823 h 3806190"/>
              <a:gd name="connsiteX83" fmla="*/ 1016318 w 3749040"/>
              <a:gd name="connsiteY83" fmla="*/ 798195 h 3806190"/>
              <a:gd name="connsiteX84" fmla="*/ 1016318 w 3749040"/>
              <a:gd name="connsiteY84" fmla="*/ 1038225 h 3806190"/>
              <a:gd name="connsiteX85" fmla="*/ 1252538 w 3749040"/>
              <a:gd name="connsiteY85" fmla="*/ 1274445 h 3806190"/>
              <a:gd name="connsiteX86" fmla="*/ 1290638 w 3749040"/>
              <a:gd name="connsiteY86" fmla="*/ 1274445 h 3806190"/>
              <a:gd name="connsiteX87" fmla="*/ 1526858 w 3749040"/>
              <a:gd name="connsiteY87" fmla="*/ 1038225 h 3806190"/>
              <a:gd name="connsiteX88" fmla="*/ 1526858 w 3749040"/>
              <a:gd name="connsiteY88" fmla="*/ 798195 h 3806190"/>
              <a:gd name="connsiteX89" fmla="*/ 1290638 w 3749040"/>
              <a:gd name="connsiteY89" fmla="*/ 561975 h 3806190"/>
              <a:gd name="connsiteX90" fmla="*/ 1252538 w 3749040"/>
              <a:gd name="connsiteY90" fmla="*/ 561975 h 3806190"/>
              <a:gd name="connsiteX91" fmla="*/ 1016318 w 3749040"/>
              <a:gd name="connsiteY91" fmla="*/ 798195 h 3806190"/>
              <a:gd name="connsiteX92" fmla="*/ 1141095 w 3749040"/>
              <a:gd name="connsiteY92" fmla="*/ 1913573 h 3806190"/>
              <a:gd name="connsiteX93" fmla="*/ 732473 w 3749040"/>
              <a:gd name="connsiteY93" fmla="*/ 1913573 h 3806190"/>
              <a:gd name="connsiteX94" fmla="*/ 732473 w 3749040"/>
              <a:gd name="connsiteY94" fmla="*/ 1737360 h 3806190"/>
              <a:gd name="connsiteX95" fmla="*/ 1070610 w 3749040"/>
              <a:gd name="connsiteY95" fmla="*/ 1399223 h 3806190"/>
              <a:gd name="connsiteX96" fmla="*/ 1143000 w 3749040"/>
              <a:gd name="connsiteY96" fmla="*/ 1399223 h 3806190"/>
              <a:gd name="connsiteX97" fmla="*/ 1143000 w 3749040"/>
              <a:gd name="connsiteY97" fmla="*/ 1245870 h 3806190"/>
              <a:gd name="connsiteX98" fmla="*/ 1402080 w 3749040"/>
              <a:gd name="connsiteY98" fmla="*/ 1246823 h 3806190"/>
              <a:gd name="connsiteX99" fmla="*/ 1402080 w 3749040"/>
              <a:gd name="connsiteY99" fmla="*/ 1400175 h 3806190"/>
              <a:gd name="connsiteX100" fmla="*/ 1474470 w 3749040"/>
              <a:gd name="connsiteY100" fmla="*/ 1400175 h 3806190"/>
              <a:gd name="connsiteX101" fmla="*/ 1698308 w 3749040"/>
              <a:gd name="connsiteY101" fmla="*/ 1484948 h 3806190"/>
              <a:gd name="connsiteX102" fmla="*/ 1016318 w 3749040"/>
              <a:gd name="connsiteY102" fmla="*/ 865823 h 3806190"/>
              <a:gd name="connsiteX103" fmla="*/ 1184910 w 3749040"/>
              <a:gd name="connsiteY103" fmla="*/ 804863 h 3806190"/>
              <a:gd name="connsiteX104" fmla="*/ 1527810 w 3749040"/>
              <a:gd name="connsiteY104" fmla="*/ 891540 h 3806190"/>
              <a:gd name="connsiteX105" fmla="*/ 452438 w 3749040"/>
              <a:gd name="connsiteY105" fmla="*/ 993458 h 3806190"/>
              <a:gd name="connsiteX106" fmla="*/ 1874520 w 3749040"/>
              <a:gd name="connsiteY106" fmla="*/ 0 h 3806190"/>
              <a:gd name="connsiteX107" fmla="*/ 3296603 w 3749040"/>
              <a:gd name="connsiteY107" fmla="*/ 993458 h 3806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3749040" h="3806190">
                <a:moveTo>
                  <a:pt x="720090" y="3768090"/>
                </a:moveTo>
                <a:lnTo>
                  <a:pt x="124778" y="2928938"/>
                </a:lnTo>
                <a:cubicBezTo>
                  <a:pt x="43815" y="2814638"/>
                  <a:pt x="0" y="2678430"/>
                  <a:pt x="0" y="2538413"/>
                </a:cubicBezTo>
                <a:lnTo>
                  <a:pt x="0" y="1345883"/>
                </a:lnTo>
                <a:cubicBezTo>
                  <a:pt x="0" y="1249680"/>
                  <a:pt x="78105" y="1171575"/>
                  <a:pt x="174308" y="1171575"/>
                </a:cubicBezTo>
                <a:lnTo>
                  <a:pt x="174308" y="1171575"/>
                </a:lnTo>
                <a:cubicBezTo>
                  <a:pt x="270510" y="1171575"/>
                  <a:pt x="348615" y="1249680"/>
                  <a:pt x="348615" y="1345883"/>
                </a:cubicBezTo>
                <a:lnTo>
                  <a:pt x="348615" y="2288858"/>
                </a:lnTo>
                <a:cubicBezTo>
                  <a:pt x="348615" y="2406968"/>
                  <a:pt x="393383" y="2521268"/>
                  <a:pt x="474345" y="2607945"/>
                </a:cubicBezTo>
                <a:moveTo>
                  <a:pt x="1577340" y="3804285"/>
                </a:moveTo>
                <a:lnTo>
                  <a:pt x="1424940" y="3111818"/>
                </a:lnTo>
                <a:cubicBezTo>
                  <a:pt x="1374458" y="2884170"/>
                  <a:pt x="1243965" y="2682240"/>
                  <a:pt x="1056323" y="2544128"/>
                </a:cubicBezTo>
                <a:lnTo>
                  <a:pt x="739140" y="2309813"/>
                </a:lnTo>
                <a:cubicBezTo>
                  <a:pt x="657225" y="2248853"/>
                  <a:pt x="542925" y="2260283"/>
                  <a:pt x="474345" y="2334578"/>
                </a:cubicBezTo>
                <a:lnTo>
                  <a:pt x="474345" y="2334578"/>
                </a:lnTo>
                <a:cubicBezTo>
                  <a:pt x="403860" y="2411730"/>
                  <a:pt x="403860" y="2529840"/>
                  <a:pt x="475298" y="2606040"/>
                </a:cubicBezTo>
                <a:lnTo>
                  <a:pt x="862013" y="3018473"/>
                </a:lnTo>
                <a:moveTo>
                  <a:pt x="3028950" y="3768090"/>
                </a:moveTo>
                <a:lnTo>
                  <a:pt x="3624263" y="2928938"/>
                </a:lnTo>
                <a:cubicBezTo>
                  <a:pt x="3705225" y="2814638"/>
                  <a:pt x="3749040" y="2678430"/>
                  <a:pt x="3749040" y="2538413"/>
                </a:cubicBezTo>
                <a:lnTo>
                  <a:pt x="3749040" y="1345883"/>
                </a:lnTo>
                <a:cubicBezTo>
                  <a:pt x="3749040" y="1249680"/>
                  <a:pt x="3670935" y="1171575"/>
                  <a:pt x="3574733" y="1171575"/>
                </a:cubicBezTo>
                <a:lnTo>
                  <a:pt x="3574733" y="1171575"/>
                </a:lnTo>
                <a:cubicBezTo>
                  <a:pt x="3478530" y="1171575"/>
                  <a:pt x="3400425" y="1249680"/>
                  <a:pt x="3400425" y="1345883"/>
                </a:cubicBezTo>
                <a:lnTo>
                  <a:pt x="3400425" y="2288858"/>
                </a:lnTo>
                <a:cubicBezTo>
                  <a:pt x="3400425" y="2406968"/>
                  <a:pt x="3355658" y="2521268"/>
                  <a:pt x="3274695" y="2607945"/>
                </a:cubicBezTo>
                <a:moveTo>
                  <a:pt x="2886075" y="3020378"/>
                </a:moveTo>
                <a:lnTo>
                  <a:pt x="3272790" y="2607945"/>
                </a:lnTo>
                <a:cubicBezTo>
                  <a:pt x="3344228" y="2531745"/>
                  <a:pt x="3345180" y="2412683"/>
                  <a:pt x="3273743" y="2336483"/>
                </a:cubicBezTo>
                <a:lnTo>
                  <a:pt x="3273743" y="2336483"/>
                </a:lnTo>
                <a:cubicBezTo>
                  <a:pt x="3205163" y="2261235"/>
                  <a:pt x="3090863" y="2250758"/>
                  <a:pt x="3008948" y="2311718"/>
                </a:cubicBezTo>
                <a:lnTo>
                  <a:pt x="2691765" y="2546033"/>
                </a:lnTo>
                <a:cubicBezTo>
                  <a:pt x="2504123" y="2684145"/>
                  <a:pt x="2373630" y="2886075"/>
                  <a:pt x="2323148" y="3113723"/>
                </a:cubicBezTo>
                <a:lnTo>
                  <a:pt x="2170748" y="3806190"/>
                </a:lnTo>
                <a:moveTo>
                  <a:pt x="2225993" y="1010603"/>
                </a:moveTo>
                <a:lnTo>
                  <a:pt x="2225993" y="735330"/>
                </a:lnTo>
                <a:cubicBezTo>
                  <a:pt x="2225993" y="542925"/>
                  <a:pt x="2068830" y="386715"/>
                  <a:pt x="1877378" y="386715"/>
                </a:cubicBezTo>
                <a:lnTo>
                  <a:pt x="1877378" y="386715"/>
                </a:lnTo>
                <a:cubicBezTo>
                  <a:pt x="1684973" y="386715"/>
                  <a:pt x="1528763" y="543878"/>
                  <a:pt x="1528763" y="735330"/>
                </a:cubicBezTo>
                <a:lnTo>
                  <a:pt x="1528763" y="1010603"/>
                </a:lnTo>
                <a:cubicBezTo>
                  <a:pt x="1528763" y="1203008"/>
                  <a:pt x="1685925" y="1359218"/>
                  <a:pt x="1877378" y="1359218"/>
                </a:cubicBezTo>
                <a:lnTo>
                  <a:pt x="1877378" y="1359218"/>
                </a:lnTo>
                <a:cubicBezTo>
                  <a:pt x="2068830" y="1360170"/>
                  <a:pt x="2225993" y="1203008"/>
                  <a:pt x="2225993" y="1010603"/>
                </a:cubicBezTo>
                <a:close/>
                <a:moveTo>
                  <a:pt x="2054543" y="1308735"/>
                </a:moveTo>
                <a:lnTo>
                  <a:pt x="2054543" y="1531620"/>
                </a:lnTo>
                <a:lnTo>
                  <a:pt x="2152650" y="1531620"/>
                </a:lnTo>
                <a:cubicBezTo>
                  <a:pt x="2407920" y="1531620"/>
                  <a:pt x="2613660" y="1738313"/>
                  <a:pt x="2613660" y="1992630"/>
                </a:cubicBezTo>
                <a:lnTo>
                  <a:pt x="2613660" y="2233613"/>
                </a:lnTo>
                <a:lnTo>
                  <a:pt x="1139190" y="2233613"/>
                </a:lnTo>
                <a:lnTo>
                  <a:pt x="1139190" y="1992630"/>
                </a:lnTo>
                <a:cubicBezTo>
                  <a:pt x="1139190" y="1737360"/>
                  <a:pt x="1345883" y="1531620"/>
                  <a:pt x="1600200" y="1531620"/>
                </a:cubicBezTo>
                <a:lnTo>
                  <a:pt x="1698308" y="1531620"/>
                </a:lnTo>
                <a:lnTo>
                  <a:pt x="1698308" y="1308735"/>
                </a:lnTo>
                <a:moveTo>
                  <a:pt x="2054543" y="1530668"/>
                </a:moveTo>
                <a:lnTo>
                  <a:pt x="1876425" y="1853565"/>
                </a:lnTo>
                <a:lnTo>
                  <a:pt x="1698308" y="1530668"/>
                </a:lnTo>
                <a:moveTo>
                  <a:pt x="1876425" y="1853565"/>
                </a:moveTo>
                <a:lnTo>
                  <a:pt x="1876425" y="2033588"/>
                </a:lnTo>
                <a:moveTo>
                  <a:pt x="1527810" y="836295"/>
                </a:moveTo>
                <a:cubicBezTo>
                  <a:pt x="1527810" y="836295"/>
                  <a:pt x="1799273" y="914400"/>
                  <a:pt x="1996440" y="718185"/>
                </a:cubicBezTo>
                <a:cubicBezTo>
                  <a:pt x="1996440" y="718185"/>
                  <a:pt x="2097405" y="802005"/>
                  <a:pt x="2225993" y="802005"/>
                </a:cubicBezTo>
                <a:moveTo>
                  <a:pt x="2736533" y="1038225"/>
                </a:moveTo>
                <a:lnTo>
                  <a:pt x="2736533" y="798195"/>
                </a:lnTo>
                <a:cubicBezTo>
                  <a:pt x="2736533" y="668655"/>
                  <a:pt x="2629853" y="561975"/>
                  <a:pt x="2500313" y="561975"/>
                </a:cubicBezTo>
                <a:lnTo>
                  <a:pt x="2462213" y="561975"/>
                </a:lnTo>
                <a:cubicBezTo>
                  <a:pt x="2332673" y="561975"/>
                  <a:pt x="2225993" y="668655"/>
                  <a:pt x="2225993" y="798195"/>
                </a:cubicBezTo>
                <a:lnTo>
                  <a:pt x="2225993" y="1038225"/>
                </a:lnTo>
                <a:cubicBezTo>
                  <a:pt x="2225993" y="1167765"/>
                  <a:pt x="2332673" y="1274445"/>
                  <a:pt x="2462213" y="1274445"/>
                </a:cubicBezTo>
                <a:lnTo>
                  <a:pt x="2500313" y="1274445"/>
                </a:lnTo>
                <a:cubicBezTo>
                  <a:pt x="2629853" y="1274445"/>
                  <a:pt x="2736533" y="1168718"/>
                  <a:pt x="2736533" y="1038225"/>
                </a:cubicBezTo>
                <a:close/>
                <a:moveTo>
                  <a:pt x="2610803" y="1246823"/>
                </a:moveTo>
                <a:lnTo>
                  <a:pt x="2610803" y="1400175"/>
                </a:lnTo>
                <a:lnTo>
                  <a:pt x="2683193" y="1400175"/>
                </a:lnTo>
                <a:cubicBezTo>
                  <a:pt x="2869883" y="1400175"/>
                  <a:pt x="3021330" y="1551623"/>
                  <a:pt x="3021330" y="1738313"/>
                </a:cubicBezTo>
                <a:lnTo>
                  <a:pt x="3021330" y="1914525"/>
                </a:lnTo>
                <a:lnTo>
                  <a:pt x="2612708" y="1914525"/>
                </a:lnTo>
                <a:moveTo>
                  <a:pt x="2054543" y="1484948"/>
                </a:moveTo>
                <a:cubicBezTo>
                  <a:pt x="2114550" y="1431608"/>
                  <a:pt x="2192655" y="1400175"/>
                  <a:pt x="2278380" y="1400175"/>
                </a:cubicBezTo>
                <a:lnTo>
                  <a:pt x="2350770" y="1400175"/>
                </a:lnTo>
                <a:lnTo>
                  <a:pt x="2350770" y="1246823"/>
                </a:lnTo>
                <a:moveTo>
                  <a:pt x="2225040" y="891540"/>
                </a:moveTo>
                <a:cubicBezTo>
                  <a:pt x="2225040" y="891540"/>
                  <a:pt x="2424113" y="948690"/>
                  <a:pt x="2567940" y="804863"/>
                </a:cubicBezTo>
                <a:cubicBezTo>
                  <a:pt x="2567940" y="804863"/>
                  <a:pt x="2641283" y="865823"/>
                  <a:pt x="2736533" y="865823"/>
                </a:cubicBezTo>
                <a:moveTo>
                  <a:pt x="1016318" y="798195"/>
                </a:moveTo>
                <a:lnTo>
                  <a:pt x="1016318" y="1038225"/>
                </a:lnTo>
                <a:cubicBezTo>
                  <a:pt x="1016318" y="1167765"/>
                  <a:pt x="1122998" y="1274445"/>
                  <a:pt x="1252538" y="1274445"/>
                </a:cubicBezTo>
                <a:lnTo>
                  <a:pt x="1290638" y="1274445"/>
                </a:lnTo>
                <a:cubicBezTo>
                  <a:pt x="1420178" y="1274445"/>
                  <a:pt x="1526858" y="1167765"/>
                  <a:pt x="1526858" y="1038225"/>
                </a:cubicBezTo>
                <a:lnTo>
                  <a:pt x="1526858" y="798195"/>
                </a:lnTo>
                <a:cubicBezTo>
                  <a:pt x="1526858" y="668655"/>
                  <a:pt x="1420178" y="561975"/>
                  <a:pt x="1290638" y="561975"/>
                </a:cubicBezTo>
                <a:lnTo>
                  <a:pt x="1252538" y="561975"/>
                </a:lnTo>
                <a:cubicBezTo>
                  <a:pt x="1122998" y="561975"/>
                  <a:pt x="1016318" y="668655"/>
                  <a:pt x="1016318" y="798195"/>
                </a:cubicBezTo>
                <a:close/>
                <a:moveTo>
                  <a:pt x="1141095" y="1913573"/>
                </a:moveTo>
                <a:lnTo>
                  <a:pt x="732473" y="1913573"/>
                </a:lnTo>
                <a:lnTo>
                  <a:pt x="732473" y="1737360"/>
                </a:lnTo>
                <a:cubicBezTo>
                  <a:pt x="732473" y="1550670"/>
                  <a:pt x="883920" y="1399223"/>
                  <a:pt x="1070610" y="1399223"/>
                </a:cubicBezTo>
                <a:lnTo>
                  <a:pt x="1143000" y="1399223"/>
                </a:lnTo>
                <a:lnTo>
                  <a:pt x="1143000" y="1245870"/>
                </a:lnTo>
                <a:moveTo>
                  <a:pt x="1402080" y="1246823"/>
                </a:moveTo>
                <a:lnTo>
                  <a:pt x="1402080" y="1400175"/>
                </a:lnTo>
                <a:lnTo>
                  <a:pt x="1474470" y="1400175"/>
                </a:lnTo>
                <a:cubicBezTo>
                  <a:pt x="1560195" y="1400175"/>
                  <a:pt x="1639253" y="1432560"/>
                  <a:pt x="1698308" y="1484948"/>
                </a:cubicBezTo>
                <a:moveTo>
                  <a:pt x="1016318" y="865823"/>
                </a:moveTo>
                <a:cubicBezTo>
                  <a:pt x="1110615" y="865823"/>
                  <a:pt x="1184910" y="804863"/>
                  <a:pt x="1184910" y="804863"/>
                </a:cubicBezTo>
                <a:cubicBezTo>
                  <a:pt x="1328738" y="948690"/>
                  <a:pt x="1527810" y="891540"/>
                  <a:pt x="1527810" y="891540"/>
                </a:cubicBezTo>
                <a:moveTo>
                  <a:pt x="452438" y="993458"/>
                </a:moveTo>
                <a:cubicBezTo>
                  <a:pt x="663893" y="413385"/>
                  <a:pt x="1221105" y="0"/>
                  <a:pt x="1874520" y="0"/>
                </a:cubicBezTo>
                <a:cubicBezTo>
                  <a:pt x="2527935" y="0"/>
                  <a:pt x="3084195" y="413385"/>
                  <a:pt x="3296603" y="993458"/>
                </a:cubicBezTo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</a:ln>
        </p:spPr>
        <p:txBody>
          <a:bodyPr rtlCol="0" anchor="ctr"/>
          <a:lstStyle/>
          <a:p>
            <a:endParaRPr lang="en-US" sz="1200">
              <a:latin typeface="Gilroy Light" panose="00000400000000000000" pitchFamily="50" charset="-52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091C0E8-CE49-B772-CB54-8202DE5AE6A4}"/>
              </a:ext>
            </a:extLst>
          </p:cNvPr>
          <p:cNvSpPr/>
          <p:nvPr/>
        </p:nvSpPr>
        <p:spPr>
          <a:xfrm>
            <a:off x="938784" y="893369"/>
            <a:ext cx="5059680" cy="2438400"/>
          </a:xfrm>
          <a:prstGeom prst="roundRect">
            <a:avLst>
              <a:gd name="adj" fmla="val 83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Gilroy Light" panose="00000400000000000000" pitchFamily="50" charset="-52"/>
            </a:endParaRPr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22D86737-5849-39BD-4699-F8B308E7E91F}"/>
              </a:ext>
            </a:extLst>
          </p:cNvPr>
          <p:cNvSpPr/>
          <p:nvPr/>
        </p:nvSpPr>
        <p:spPr>
          <a:xfrm>
            <a:off x="4272125" y="1605125"/>
            <a:ext cx="1726339" cy="1726339"/>
          </a:xfrm>
          <a:custGeom>
            <a:avLst/>
            <a:gdLst>
              <a:gd name="connsiteX0" fmla="*/ 2589508 w 2589508"/>
              <a:gd name="connsiteY0" fmla="*/ 0 h 2589508"/>
              <a:gd name="connsiteX1" fmla="*/ 2589508 w 2589508"/>
              <a:gd name="connsiteY1" fmla="*/ 2589508 h 2589508"/>
              <a:gd name="connsiteX2" fmla="*/ 0 w 2589508"/>
              <a:gd name="connsiteY2" fmla="*/ 2589508 h 2589508"/>
              <a:gd name="connsiteX3" fmla="*/ 6775 w 2589508"/>
              <a:gd name="connsiteY3" fmla="*/ 2455336 h 2589508"/>
              <a:gd name="connsiteX4" fmla="*/ 2455336 w 2589508"/>
              <a:gd name="connsiteY4" fmla="*/ 6775 h 2589508"/>
              <a:gd name="connsiteX5" fmla="*/ 2589508 w 2589508"/>
              <a:gd name="connsiteY5" fmla="*/ 0 h 258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89508" h="2589508">
                <a:moveTo>
                  <a:pt x="2589508" y="0"/>
                </a:moveTo>
                <a:lnTo>
                  <a:pt x="2589508" y="2589508"/>
                </a:lnTo>
                <a:lnTo>
                  <a:pt x="0" y="2589508"/>
                </a:lnTo>
                <a:lnTo>
                  <a:pt x="6775" y="2455336"/>
                </a:lnTo>
                <a:cubicBezTo>
                  <a:pt x="137889" y="1164278"/>
                  <a:pt x="1164279" y="137889"/>
                  <a:pt x="2455336" y="6775"/>
                </a:cubicBezTo>
                <a:lnTo>
                  <a:pt x="2589508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>
              <a:latin typeface="Gilroy Light" panose="00000400000000000000" pitchFamily="50" charset="-52"/>
            </a:endParaRPr>
          </a:p>
        </p:txBody>
      </p:sp>
      <p:sp>
        <p:nvSpPr>
          <p:cNvPr id="3" name="Rectangle: Top Corners Rounded 2">
            <a:extLst>
              <a:ext uri="{FF2B5EF4-FFF2-40B4-BE49-F238E27FC236}">
                <a16:creationId xmlns:a16="http://schemas.microsoft.com/office/drawing/2014/main" id="{56C69841-1A86-764A-340A-9CC343ACE7C8}"/>
              </a:ext>
            </a:extLst>
          </p:cNvPr>
          <p:cNvSpPr/>
          <p:nvPr/>
        </p:nvSpPr>
        <p:spPr>
          <a:xfrm rot="16200000">
            <a:off x="24385" y="1807771"/>
            <a:ext cx="2438400" cy="609600"/>
          </a:xfrm>
          <a:prstGeom prst="round2SameRect">
            <a:avLst>
              <a:gd name="adj1" fmla="val 3294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Gilroy Light" panose="00000400000000000000" pitchFamily="50" charset="-5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206AC1-B68A-478B-20A6-089367D3B552}"/>
              </a:ext>
            </a:extLst>
          </p:cNvPr>
          <p:cNvSpPr txBox="1"/>
          <p:nvPr/>
        </p:nvSpPr>
        <p:spPr>
          <a:xfrm rot="16200000">
            <a:off x="-14835" y="1922438"/>
            <a:ext cx="243839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67" b="1" dirty="0">
                <a:solidFill>
                  <a:schemeClr val="bg1"/>
                </a:solidFill>
                <a:latin typeface="Gilroy ExtraBold" panose="00000900000000000000" pitchFamily="50" charset="-52"/>
              </a:rPr>
              <a:t>ПОЛИТИЧЕСКИЕ</a:t>
            </a:r>
            <a:endParaRPr lang="en-US" sz="1867" b="1" dirty="0">
              <a:solidFill>
                <a:schemeClr val="bg1"/>
              </a:solidFill>
              <a:latin typeface="Gilroy ExtraBold" panose="00000900000000000000" pitchFamily="50" charset="-52"/>
            </a:endParaRPr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4B2FD1E8-3A2C-5254-1DF1-D41CA5B47FD6}"/>
              </a:ext>
            </a:extLst>
          </p:cNvPr>
          <p:cNvSpPr/>
          <p:nvPr/>
        </p:nvSpPr>
        <p:spPr>
          <a:xfrm rot="16200000">
            <a:off x="24385" y="4440628"/>
            <a:ext cx="2438400" cy="609600"/>
          </a:xfrm>
          <a:prstGeom prst="round2SameRect">
            <a:avLst>
              <a:gd name="adj1" fmla="val 32940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Gilroy Light" panose="00000400000000000000" pitchFamily="50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432281-77F8-C1E2-6940-7709758BD4ED}"/>
              </a:ext>
            </a:extLst>
          </p:cNvPr>
          <p:cNvSpPr txBox="1"/>
          <p:nvPr/>
        </p:nvSpPr>
        <p:spPr>
          <a:xfrm rot="16200000">
            <a:off x="289965" y="4555600"/>
            <a:ext cx="18288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67" b="1" dirty="0">
                <a:solidFill>
                  <a:schemeClr val="bg1"/>
                </a:solidFill>
                <a:latin typeface="Gilroy ExtraBold" panose="00000900000000000000" pitchFamily="50" charset="-52"/>
              </a:rPr>
              <a:t>СОЦИАЛЬНЫЕ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A84A001-AEEE-0943-F95D-854889C9F572}"/>
              </a:ext>
            </a:extLst>
          </p:cNvPr>
          <p:cNvSpPr/>
          <p:nvPr/>
        </p:nvSpPr>
        <p:spPr>
          <a:xfrm>
            <a:off x="6193536" y="3526228"/>
            <a:ext cx="5059680" cy="2438400"/>
          </a:xfrm>
          <a:prstGeom prst="roundRect">
            <a:avLst>
              <a:gd name="adj" fmla="val 83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Gilroy Light" panose="00000400000000000000" pitchFamily="50" charset="-52"/>
            </a:endParaRPr>
          </a:p>
        </p:txBody>
      </p:sp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42DBDD55-CA08-C626-B55E-54896AE4D6B0}"/>
              </a:ext>
            </a:extLst>
          </p:cNvPr>
          <p:cNvSpPr/>
          <p:nvPr/>
        </p:nvSpPr>
        <p:spPr>
          <a:xfrm rot="5400000" flipH="1">
            <a:off x="9729216" y="4440629"/>
            <a:ext cx="2438400" cy="609600"/>
          </a:xfrm>
          <a:prstGeom prst="round2SameRect">
            <a:avLst>
              <a:gd name="adj1" fmla="val 32940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Gilroy Light" panose="00000400000000000000" pitchFamily="50" charset="-5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890CAFB-99D2-4183-2CF1-F0DD47D87029}"/>
              </a:ext>
            </a:extLst>
          </p:cNvPr>
          <p:cNvSpPr txBox="1"/>
          <p:nvPr/>
        </p:nvSpPr>
        <p:spPr>
          <a:xfrm rot="5400000">
            <a:off x="9730323" y="4555600"/>
            <a:ext cx="243840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67" b="1" dirty="0">
                <a:solidFill>
                  <a:schemeClr val="bg1"/>
                </a:solidFill>
                <a:latin typeface="Gilroy ExtraBold" panose="00000900000000000000" pitchFamily="50" charset="-52"/>
              </a:rPr>
              <a:t>ТЕХНОЛОГИЧЕСКИЕ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B5FC7FB-446C-3209-253C-DFEA38455921}"/>
              </a:ext>
            </a:extLst>
          </p:cNvPr>
          <p:cNvSpPr/>
          <p:nvPr/>
        </p:nvSpPr>
        <p:spPr>
          <a:xfrm>
            <a:off x="6193536" y="893371"/>
            <a:ext cx="5059680" cy="2438400"/>
          </a:xfrm>
          <a:prstGeom prst="roundRect">
            <a:avLst>
              <a:gd name="adj" fmla="val 83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Gilroy Light" panose="00000400000000000000" pitchFamily="50" charset="-52"/>
            </a:endParaRPr>
          </a:p>
        </p:txBody>
      </p:sp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0E89713F-BC98-062E-0DB6-712F08E967BD}"/>
              </a:ext>
            </a:extLst>
          </p:cNvPr>
          <p:cNvSpPr/>
          <p:nvPr/>
        </p:nvSpPr>
        <p:spPr>
          <a:xfrm rot="5400000" flipH="1">
            <a:off x="9729216" y="1807770"/>
            <a:ext cx="2438400" cy="609600"/>
          </a:xfrm>
          <a:prstGeom prst="round2SameRect">
            <a:avLst>
              <a:gd name="adj1" fmla="val 3294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Gilroy Light" panose="00000400000000000000" pitchFamily="50" charset="-5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AB0D36-DDE1-C89A-004E-846BCE95BFC9}"/>
              </a:ext>
            </a:extLst>
          </p:cNvPr>
          <p:cNvSpPr txBox="1"/>
          <p:nvPr/>
        </p:nvSpPr>
        <p:spPr>
          <a:xfrm rot="5400000">
            <a:off x="9730325" y="1922438"/>
            <a:ext cx="243839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67" b="1" dirty="0">
                <a:solidFill>
                  <a:schemeClr val="bg1"/>
                </a:solidFill>
                <a:latin typeface="Gilroy ExtraBold" panose="00000900000000000000" pitchFamily="50" charset="-52"/>
              </a:rPr>
              <a:t>ЭКОНОМИЧЕСКИЕ</a:t>
            </a: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4859E1B4-1CB9-F740-BA90-E295E9D17BF5}"/>
              </a:ext>
            </a:extLst>
          </p:cNvPr>
          <p:cNvSpPr/>
          <p:nvPr/>
        </p:nvSpPr>
        <p:spPr>
          <a:xfrm>
            <a:off x="6193536" y="1605125"/>
            <a:ext cx="1726339" cy="1726339"/>
          </a:xfrm>
          <a:custGeom>
            <a:avLst/>
            <a:gdLst>
              <a:gd name="connsiteX0" fmla="*/ 0 w 2589508"/>
              <a:gd name="connsiteY0" fmla="*/ 0 h 2589508"/>
              <a:gd name="connsiteX1" fmla="*/ 134172 w 2589508"/>
              <a:gd name="connsiteY1" fmla="*/ 6775 h 2589508"/>
              <a:gd name="connsiteX2" fmla="*/ 2582733 w 2589508"/>
              <a:gd name="connsiteY2" fmla="*/ 2455336 h 2589508"/>
              <a:gd name="connsiteX3" fmla="*/ 2589508 w 2589508"/>
              <a:gd name="connsiteY3" fmla="*/ 2589508 h 2589508"/>
              <a:gd name="connsiteX4" fmla="*/ 0 w 2589508"/>
              <a:gd name="connsiteY4" fmla="*/ 2589508 h 2589508"/>
              <a:gd name="connsiteX5" fmla="*/ 0 w 2589508"/>
              <a:gd name="connsiteY5" fmla="*/ 0 h 258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89508" h="2589508">
                <a:moveTo>
                  <a:pt x="0" y="0"/>
                </a:moveTo>
                <a:lnTo>
                  <a:pt x="134172" y="6775"/>
                </a:lnTo>
                <a:cubicBezTo>
                  <a:pt x="1425230" y="137889"/>
                  <a:pt x="2451619" y="1164278"/>
                  <a:pt x="2582733" y="2455336"/>
                </a:cubicBezTo>
                <a:lnTo>
                  <a:pt x="2589508" y="2589508"/>
                </a:lnTo>
                <a:lnTo>
                  <a:pt x="0" y="258950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>
              <a:latin typeface="Gilroy Light" panose="00000400000000000000" pitchFamily="50" charset="-52"/>
            </a:endParaRPr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594019D0-B944-0680-A8F7-F86B75413FCC}"/>
              </a:ext>
            </a:extLst>
          </p:cNvPr>
          <p:cNvSpPr/>
          <p:nvPr/>
        </p:nvSpPr>
        <p:spPr>
          <a:xfrm>
            <a:off x="6193536" y="3526536"/>
            <a:ext cx="1726339" cy="1726339"/>
          </a:xfrm>
          <a:custGeom>
            <a:avLst/>
            <a:gdLst>
              <a:gd name="connsiteX0" fmla="*/ 0 w 2589508"/>
              <a:gd name="connsiteY0" fmla="*/ 0 h 2589508"/>
              <a:gd name="connsiteX1" fmla="*/ 2589508 w 2589508"/>
              <a:gd name="connsiteY1" fmla="*/ 0 h 2589508"/>
              <a:gd name="connsiteX2" fmla="*/ 2582733 w 2589508"/>
              <a:gd name="connsiteY2" fmla="*/ 134172 h 2589508"/>
              <a:gd name="connsiteX3" fmla="*/ 134172 w 2589508"/>
              <a:gd name="connsiteY3" fmla="*/ 2582733 h 2589508"/>
              <a:gd name="connsiteX4" fmla="*/ 0 w 2589508"/>
              <a:gd name="connsiteY4" fmla="*/ 2589508 h 2589508"/>
              <a:gd name="connsiteX5" fmla="*/ 0 w 2589508"/>
              <a:gd name="connsiteY5" fmla="*/ 0 h 258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89508" h="2589508">
                <a:moveTo>
                  <a:pt x="0" y="0"/>
                </a:moveTo>
                <a:lnTo>
                  <a:pt x="2589508" y="0"/>
                </a:lnTo>
                <a:lnTo>
                  <a:pt x="2582733" y="134172"/>
                </a:lnTo>
                <a:cubicBezTo>
                  <a:pt x="2451619" y="1425230"/>
                  <a:pt x="1425230" y="2451619"/>
                  <a:pt x="134172" y="2582733"/>
                </a:cubicBezTo>
                <a:lnTo>
                  <a:pt x="0" y="258950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>
              <a:latin typeface="Gilroy Light" panose="00000400000000000000" pitchFamily="50" charset="-52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679C7EA-C82A-C0C6-0F1A-DA456017A976}"/>
              </a:ext>
            </a:extLst>
          </p:cNvPr>
          <p:cNvSpPr>
            <a:spLocks noChangeAspect="1"/>
          </p:cNvSpPr>
          <p:nvPr/>
        </p:nvSpPr>
        <p:spPr>
          <a:xfrm>
            <a:off x="5181600" y="2514600"/>
            <a:ext cx="1828800" cy="1828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Gilroy Light" panose="00000400000000000000" pitchFamily="50" charset="-52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7CF77FB-9D92-57AA-EE58-AD6339CC029F}"/>
              </a:ext>
            </a:extLst>
          </p:cNvPr>
          <p:cNvSpPr>
            <a:spLocks noChangeAspect="1"/>
          </p:cNvSpPr>
          <p:nvPr/>
        </p:nvSpPr>
        <p:spPr>
          <a:xfrm>
            <a:off x="5334000" y="2667000"/>
            <a:ext cx="1524000" cy="1524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Gilroy Light" panose="00000400000000000000" pitchFamily="50" charset="-52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6B580D1-3B8C-4715-A28E-93B238A288EC}"/>
              </a:ext>
            </a:extLst>
          </p:cNvPr>
          <p:cNvSpPr txBox="1"/>
          <p:nvPr/>
        </p:nvSpPr>
        <p:spPr>
          <a:xfrm>
            <a:off x="8143534" y="1480909"/>
            <a:ext cx="2438400" cy="1570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Инфляция (зависимость от доллара, евро)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Появление новых конкурентов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Отток квалифицированных кадров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Экономический кризис и связанные с ним риски.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endParaRPr lang="ru-RU" sz="1067" dirty="0">
              <a:solidFill>
                <a:schemeClr val="tx1">
                  <a:lumMod val="50000"/>
                  <a:lumOff val="50000"/>
                </a:schemeClr>
              </a:solidFill>
              <a:latin typeface="Gilroy Light" panose="00000400000000000000" pitchFamily="50" charset="-52"/>
            </a:endParaRPr>
          </a:p>
          <a:p>
            <a:pPr marL="190510" indent="-190510">
              <a:buFont typeface="Arial" panose="020B0604020202020204" pitchFamily="34" charset="0"/>
              <a:buChar char="•"/>
            </a:pPr>
            <a:endParaRPr lang="ru-RU" sz="1067" dirty="0">
              <a:solidFill>
                <a:schemeClr val="tx1">
                  <a:lumMod val="50000"/>
                  <a:lumOff val="50000"/>
                </a:schemeClr>
              </a:solidFill>
              <a:latin typeface="Gilroy Light" panose="00000400000000000000" pitchFamily="50" charset="-52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0665DD2-059B-D473-DAAD-2B59C0558CF8}"/>
              </a:ext>
            </a:extLst>
          </p:cNvPr>
          <p:cNvSpPr txBox="1"/>
          <p:nvPr/>
        </p:nvSpPr>
        <p:spPr>
          <a:xfrm>
            <a:off x="8143534" y="1018761"/>
            <a:ext cx="2438400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67" b="1" dirty="0">
                <a:solidFill>
                  <a:schemeClr val="accent4"/>
                </a:solidFill>
                <a:latin typeface="Gilroy ExtraBold" panose="00000900000000000000" pitchFamily="50" charset="-52"/>
              </a:rPr>
              <a:t>ЭКОНОМИЧЕСКИЕ</a:t>
            </a:r>
          </a:p>
          <a:p>
            <a:endParaRPr lang="ru-RU" sz="1867" b="1" dirty="0">
              <a:solidFill>
                <a:schemeClr val="accent4"/>
              </a:solidFill>
              <a:latin typeface="Gilroy ExtraBold" panose="00000900000000000000" pitchFamily="50" charset="-52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65DF1C56-5898-1B55-34D5-3EF6BC3B85C2}"/>
              </a:ext>
            </a:extLst>
          </p:cNvPr>
          <p:cNvSpPr txBox="1"/>
          <p:nvPr/>
        </p:nvSpPr>
        <p:spPr>
          <a:xfrm>
            <a:off x="8143534" y="4065967"/>
            <a:ext cx="2438400" cy="1570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Качество данных в Big Data.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Развитие искусственного интеллекта (AI) и автоматизация процессов.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Замещение людей роботами.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Увеличение доступности онлайн-услуг и товаров, что усиливает конкурентную борьбу.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8486766-8C77-16FD-3534-D8062EC9BE17}"/>
              </a:ext>
            </a:extLst>
          </p:cNvPr>
          <p:cNvSpPr txBox="1"/>
          <p:nvPr/>
        </p:nvSpPr>
        <p:spPr>
          <a:xfrm>
            <a:off x="8143534" y="3681754"/>
            <a:ext cx="24384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67" b="1" dirty="0">
                <a:solidFill>
                  <a:schemeClr val="accent6"/>
                </a:solidFill>
                <a:latin typeface="Gilroy ExtraBold" panose="00000900000000000000" pitchFamily="50" charset="-52"/>
              </a:rPr>
              <a:t>ТЕХНОЛОГИЧЕСКИЕ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BE3AC44-8E5E-3080-3B9D-2F270F8EB25D}"/>
              </a:ext>
            </a:extLst>
          </p:cNvPr>
          <p:cNvSpPr txBox="1"/>
          <p:nvPr/>
        </p:nvSpPr>
        <p:spPr>
          <a:xfrm>
            <a:off x="1778742" y="1480909"/>
            <a:ext cx="2438400" cy="1570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Военные конфликты в мире и соседних странах 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Изменения власти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Переход квазигосударственного сектора к рыночной экономике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Ужесточение требований в области политики персональных данных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44203F60-4108-EA70-3115-1FD87AF550E9}"/>
              </a:ext>
            </a:extLst>
          </p:cNvPr>
          <p:cNvSpPr txBox="1"/>
          <p:nvPr/>
        </p:nvSpPr>
        <p:spPr>
          <a:xfrm>
            <a:off x="1778742" y="1018761"/>
            <a:ext cx="24384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67" b="1" dirty="0">
                <a:solidFill>
                  <a:schemeClr val="accent3"/>
                </a:solidFill>
                <a:latin typeface="Gilroy ExtraBold" panose="00000900000000000000" pitchFamily="50" charset="-52"/>
              </a:rPr>
              <a:t>ПОЛИТИЧЕСКИЕ</a:t>
            </a:r>
            <a:endParaRPr lang="en-US" sz="1867" b="1" dirty="0">
              <a:solidFill>
                <a:schemeClr val="accent3"/>
              </a:solidFill>
              <a:latin typeface="Gilroy ExtraBold" panose="00000900000000000000" pitchFamily="50" charset="-52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704FC912-BA25-4C6A-7105-E0AF00948BEE}"/>
              </a:ext>
            </a:extLst>
          </p:cNvPr>
          <p:cNvSpPr txBox="1"/>
          <p:nvPr/>
        </p:nvSpPr>
        <p:spPr>
          <a:xfrm>
            <a:off x="1778741" y="4065967"/>
            <a:ext cx="2774363" cy="1898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Изменение подходов к образованию: навыки становятся важнее диплома.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Удаленная работа и высокая востребованность IT-специалистов и аналитиков.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Изменение ценностей: новые коммуникации через социальные сети.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Увеличение влияния религии на общество.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33E4678-6AD6-567F-7E80-BBF538FAB641}"/>
              </a:ext>
            </a:extLst>
          </p:cNvPr>
          <p:cNvSpPr txBox="1"/>
          <p:nvPr/>
        </p:nvSpPr>
        <p:spPr>
          <a:xfrm>
            <a:off x="1778742" y="3681754"/>
            <a:ext cx="24384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67" b="1" dirty="0">
                <a:solidFill>
                  <a:schemeClr val="accent5"/>
                </a:solidFill>
                <a:latin typeface="Gilroy ExtraBold" panose="00000900000000000000" pitchFamily="50" charset="-52"/>
              </a:rPr>
              <a:t>СОЦИАЛЬНЫЕ</a:t>
            </a:r>
          </a:p>
        </p:txBody>
      </p:sp>
      <p:sp>
        <p:nvSpPr>
          <p:cNvPr id="71" name="Graphic 69">
            <a:extLst>
              <a:ext uri="{FF2B5EF4-FFF2-40B4-BE49-F238E27FC236}">
                <a16:creationId xmlns:a16="http://schemas.microsoft.com/office/drawing/2014/main" id="{11743C79-89B4-7B12-FF9B-692FCA2F56B6}"/>
              </a:ext>
            </a:extLst>
          </p:cNvPr>
          <p:cNvSpPr>
            <a:spLocks noChangeAspect="1"/>
          </p:cNvSpPr>
          <p:nvPr/>
        </p:nvSpPr>
        <p:spPr>
          <a:xfrm>
            <a:off x="6826305" y="4086467"/>
            <a:ext cx="691879" cy="914400"/>
          </a:xfrm>
          <a:custGeom>
            <a:avLst/>
            <a:gdLst>
              <a:gd name="connsiteX0" fmla="*/ 143032 w 1336785"/>
              <a:gd name="connsiteY0" fmla="*/ 166521 h 1766721"/>
              <a:gd name="connsiteX1" fmla="*/ 309554 w 1336785"/>
              <a:gd name="connsiteY1" fmla="*/ 0 h 1766721"/>
              <a:gd name="connsiteX2" fmla="*/ 476075 w 1336785"/>
              <a:gd name="connsiteY2" fmla="*/ 166521 h 1766721"/>
              <a:gd name="connsiteX3" fmla="*/ 309554 w 1336785"/>
              <a:gd name="connsiteY3" fmla="*/ 333043 h 1766721"/>
              <a:gd name="connsiteX4" fmla="*/ 143032 w 1336785"/>
              <a:gd name="connsiteY4" fmla="*/ 166521 h 1766721"/>
              <a:gd name="connsiteX5" fmla="*/ 138838 w 1336785"/>
              <a:gd name="connsiteY5" fmla="*/ 571710 h 1766721"/>
              <a:gd name="connsiteX6" fmla="*/ 277676 w 1336785"/>
              <a:gd name="connsiteY6" fmla="*/ 432872 h 1766721"/>
              <a:gd name="connsiteX7" fmla="*/ 138838 w 1336785"/>
              <a:gd name="connsiteY7" fmla="*/ 294034 h 1766721"/>
              <a:gd name="connsiteX8" fmla="*/ 0 w 1336785"/>
              <a:gd name="connsiteY8" fmla="*/ 432872 h 1766721"/>
              <a:gd name="connsiteX9" fmla="*/ 138838 w 1336785"/>
              <a:gd name="connsiteY9" fmla="*/ 571710 h 1766721"/>
              <a:gd name="connsiteX10" fmla="*/ 576323 w 1336785"/>
              <a:gd name="connsiteY10" fmla="*/ 365341 h 1766721"/>
              <a:gd name="connsiteX11" fmla="*/ 498725 w 1336785"/>
              <a:gd name="connsiteY11" fmla="*/ 287742 h 1766721"/>
              <a:gd name="connsiteX12" fmla="*/ 421127 w 1336785"/>
              <a:gd name="connsiteY12" fmla="*/ 365341 h 1766721"/>
              <a:gd name="connsiteX13" fmla="*/ 498725 w 1336785"/>
              <a:gd name="connsiteY13" fmla="*/ 442939 h 1766721"/>
              <a:gd name="connsiteX14" fmla="*/ 448391 w 1336785"/>
              <a:gd name="connsiteY14" fmla="*/ 424902 h 1766721"/>
              <a:gd name="connsiteX15" fmla="*/ 348562 w 1336785"/>
              <a:gd name="connsiteY15" fmla="*/ 524731 h 1766721"/>
              <a:gd name="connsiteX16" fmla="*/ 448391 w 1336785"/>
              <a:gd name="connsiteY16" fmla="*/ 624560 h 1766721"/>
              <a:gd name="connsiteX17" fmla="*/ 548220 w 1336785"/>
              <a:gd name="connsiteY17" fmla="*/ 524731 h 1766721"/>
              <a:gd name="connsiteX18" fmla="*/ 498306 w 1336785"/>
              <a:gd name="connsiteY18" fmla="*/ 920692 h 1766721"/>
              <a:gd name="connsiteX19" fmla="*/ 420708 w 1336785"/>
              <a:gd name="connsiteY19" fmla="*/ 998290 h 1766721"/>
              <a:gd name="connsiteX20" fmla="*/ 498306 w 1336785"/>
              <a:gd name="connsiteY20" fmla="*/ 1075888 h 1766721"/>
              <a:gd name="connsiteX21" fmla="*/ 575904 w 1336785"/>
              <a:gd name="connsiteY21" fmla="*/ 998290 h 1766721"/>
              <a:gd name="connsiteX22" fmla="*/ 548220 w 1336785"/>
              <a:gd name="connsiteY22" fmla="*/ 838899 h 1766721"/>
              <a:gd name="connsiteX23" fmla="*/ 448391 w 1336785"/>
              <a:gd name="connsiteY23" fmla="*/ 739070 h 1766721"/>
              <a:gd name="connsiteX24" fmla="*/ 348562 w 1336785"/>
              <a:gd name="connsiteY24" fmla="*/ 838899 h 1766721"/>
              <a:gd name="connsiteX25" fmla="*/ 448391 w 1336785"/>
              <a:gd name="connsiteY25" fmla="*/ 938728 h 1766721"/>
              <a:gd name="connsiteX26" fmla="*/ 368696 w 1336785"/>
              <a:gd name="connsiteY26" fmla="*/ 585552 h 1766721"/>
              <a:gd name="connsiteX27" fmla="*/ 272223 w 1336785"/>
              <a:gd name="connsiteY27" fmla="*/ 682025 h 1766721"/>
              <a:gd name="connsiteX28" fmla="*/ 368696 w 1336785"/>
              <a:gd name="connsiteY28" fmla="*/ 778498 h 1766721"/>
              <a:gd name="connsiteX29" fmla="*/ 555770 w 1336785"/>
              <a:gd name="connsiteY29" fmla="*/ 1050721 h 1766721"/>
              <a:gd name="connsiteX30" fmla="*/ 627916 w 1336785"/>
              <a:gd name="connsiteY30" fmla="*/ 1122867 h 1766721"/>
              <a:gd name="connsiteX31" fmla="*/ 700061 w 1336785"/>
              <a:gd name="connsiteY31" fmla="*/ 1050721 h 1766721"/>
              <a:gd name="connsiteX32" fmla="*/ 700061 w 1336785"/>
              <a:gd name="connsiteY32" fmla="*/ 312909 h 1766721"/>
              <a:gd name="connsiteX33" fmla="*/ 627916 w 1336785"/>
              <a:gd name="connsiteY33" fmla="*/ 240764 h 1766721"/>
              <a:gd name="connsiteX34" fmla="*/ 555770 w 1336785"/>
              <a:gd name="connsiteY34" fmla="*/ 312909 h 1766721"/>
              <a:gd name="connsiteX35" fmla="*/ 700061 w 1336785"/>
              <a:gd name="connsiteY35" fmla="*/ 839738 h 1766721"/>
              <a:gd name="connsiteX36" fmla="*/ 942083 w 1336785"/>
              <a:gd name="connsiteY36" fmla="*/ 839738 h 1766721"/>
              <a:gd name="connsiteX37" fmla="*/ 942083 w 1336785"/>
              <a:gd name="connsiteY37" fmla="*/ 524312 h 1766721"/>
              <a:gd name="connsiteX38" fmla="*/ 700061 w 1336785"/>
              <a:gd name="connsiteY38" fmla="*/ 524312 h 1766721"/>
              <a:gd name="connsiteX39" fmla="*/ 867421 w 1336785"/>
              <a:gd name="connsiteY39" fmla="*/ 523892 h 1766721"/>
              <a:gd name="connsiteX40" fmla="*/ 867421 w 1336785"/>
              <a:gd name="connsiteY40" fmla="*/ 372471 h 1766721"/>
              <a:gd name="connsiteX41" fmla="*/ 867421 w 1336785"/>
              <a:gd name="connsiteY41" fmla="*/ 240764 h 1766721"/>
              <a:gd name="connsiteX42" fmla="*/ 802407 w 1336785"/>
              <a:gd name="connsiteY42" fmla="*/ 305779 h 1766721"/>
              <a:gd name="connsiteX43" fmla="*/ 867421 w 1336785"/>
              <a:gd name="connsiteY43" fmla="*/ 370793 h 1766721"/>
              <a:gd name="connsiteX44" fmla="*/ 932436 w 1336785"/>
              <a:gd name="connsiteY44" fmla="*/ 305779 h 1766721"/>
              <a:gd name="connsiteX45" fmla="*/ 867421 w 1336785"/>
              <a:gd name="connsiteY45" fmla="*/ 240764 h 1766721"/>
              <a:gd name="connsiteX46" fmla="*/ 942083 w 1336785"/>
              <a:gd name="connsiteY46" fmla="*/ 596877 h 1766721"/>
              <a:gd name="connsiteX47" fmla="*/ 1036879 w 1336785"/>
              <a:gd name="connsiteY47" fmla="*/ 596877 h 1766721"/>
              <a:gd name="connsiteX48" fmla="*/ 1036879 w 1336785"/>
              <a:gd name="connsiteY48" fmla="*/ 491595 h 1766721"/>
              <a:gd name="connsiteX49" fmla="*/ 1036879 w 1336785"/>
              <a:gd name="connsiteY49" fmla="*/ 382957 h 1766721"/>
              <a:gd name="connsiteX50" fmla="*/ 983609 w 1336785"/>
              <a:gd name="connsiteY50" fmla="*/ 436228 h 1766721"/>
              <a:gd name="connsiteX51" fmla="*/ 1036879 w 1336785"/>
              <a:gd name="connsiteY51" fmla="*/ 489498 h 1766721"/>
              <a:gd name="connsiteX52" fmla="*/ 1090149 w 1336785"/>
              <a:gd name="connsiteY52" fmla="*/ 436228 h 1766721"/>
              <a:gd name="connsiteX53" fmla="*/ 1036879 w 1336785"/>
              <a:gd name="connsiteY53" fmla="*/ 382957 h 1766721"/>
              <a:gd name="connsiteX54" fmla="*/ 1036879 w 1336785"/>
              <a:gd name="connsiteY54" fmla="*/ 872455 h 1766721"/>
              <a:gd name="connsiteX55" fmla="*/ 1036879 w 1336785"/>
              <a:gd name="connsiteY55" fmla="*/ 767173 h 1766721"/>
              <a:gd name="connsiteX56" fmla="*/ 942083 w 1336785"/>
              <a:gd name="connsiteY56" fmla="*/ 767173 h 1766721"/>
              <a:gd name="connsiteX57" fmla="*/ 1090569 w 1336785"/>
              <a:gd name="connsiteY57" fmla="*/ 927822 h 1766721"/>
              <a:gd name="connsiteX58" fmla="*/ 1037298 w 1336785"/>
              <a:gd name="connsiteY58" fmla="*/ 874552 h 1766721"/>
              <a:gd name="connsiteX59" fmla="*/ 984028 w 1336785"/>
              <a:gd name="connsiteY59" fmla="*/ 927822 h 1766721"/>
              <a:gd name="connsiteX60" fmla="*/ 1037298 w 1336785"/>
              <a:gd name="connsiteY60" fmla="*/ 981092 h 1766721"/>
              <a:gd name="connsiteX61" fmla="*/ 1090569 w 1336785"/>
              <a:gd name="connsiteY61" fmla="*/ 927822 h 1766721"/>
              <a:gd name="connsiteX62" fmla="*/ 867421 w 1336785"/>
              <a:gd name="connsiteY62" fmla="*/ 839738 h 1766721"/>
              <a:gd name="connsiteX63" fmla="*/ 867421 w 1336785"/>
              <a:gd name="connsiteY63" fmla="*/ 991159 h 1766721"/>
              <a:gd name="connsiteX64" fmla="*/ 867421 w 1336785"/>
              <a:gd name="connsiteY64" fmla="*/ 1122867 h 1766721"/>
              <a:gd name="connsiteX65" fmla="*/ 932436 w 1336785"/>
              <a:gd name="connsiteY65" fmla="*/ 1057852 h 1766721"/>
              <a:gd name="connsiteX66" fmla="*/ 867421 w 1336785"/>
              <a:gd name="connsiteY66" fmla="*/ 992837 h 1766721"/>
              <a:gd name="connsiteX67" fmla="*/ 802407 w 1336785"/>
              <a:gd name="connsiteY67" fmla="*/ 1057852 h 1766721"/>
              <a:gd name="connsiteX68" fmla="*/ 867421 w 1336785"/>
              <a:gd name="connsiteY68" fmla="*/ 1122867 h 1766721"/>
              <a:gd name="connsiteX69" fmla="*/ 942083 w 1336785"/>
              <a:gd name="connsiteY69" fmla="*/ 682025 h 1766721"/>
              <a:gd name="connsiteX70" fmla="*/ 1094763 w 1336785"/>
              <a:gd name="connsiteY70" fmla="*/ 682025 h 1766721"/>
              <a:gd name="connsiteX71" fmla="*/ 1224792 w 1336785"/>
              <a:gd name="connsiteY71" fmla="*/ 682025 h 1766721"/>
              <a:gd name="connsiteX72" fmla="*/ 1159778 w 1336785"/>
              <a:gd name="connsiteY72" fmla="*/ 617010 h 1766721"/>
              <a:gd name="connsiteX73" fmla="*/ 1094763 w 1336785"/>
              <a:gd name="connsiteY73" fmla="*/ 682025 h 1766721"/>
              <a:gd name="connsiteX74" fmla="*/ 1159778 w 1336785"/>
              <a:gd name="connsiteY74" fmla="*/ 747040 h 1766721"/>
              <a:gd name="connsiteX75" fmla="*/ 1224792 w 1336785"/>
              <a:gd name="connsiteY75" fmla="*/ 682025 h 1766721"/>
              <a:gd name="connsiteX76" fmla="*/ 480689 w 1336785"/>
              <a:gd name="connsiteY76" fmla="*/ 1290227 h 1766721"/>
              <a:gd name="connsiteX77" fmla="*/ 1036040 w 1336785"/>
              <a:gd name="connsiteY77" fmla="*/ 1290227 h 1766721"/>
              <a:gd name="connsiteX78" fmla="*/ 519278 w 1336785"/>
              <a:gd name="connsiteY78" fmla="*/ 1458846 h 1766721"/>
              <a:gd name="connsiteX79" fmla="*/ 997031 w 1336785"/>
              <a:gd name="connsiteY79" fmla="*/ 1458846 h 1766721"/>
              <a:gd name="connsiteX80" fmla="*/ 752492 w 1336785"/>
              <a:gd name="connsiteY80" fmla="*/ 106121 h 1766721"/>
              <a:gd name="connsiteX81" fmla="*/ 1336785 w 1336785"/>
              <a:gd name="connsiteY81" fmla="*/ 689156 h 1766721"/>
              <a:gd name="connsiteX82" fmla="*/ 1046107 w 1336785"/>
              <a:gd name="connsiteY82" fmla="*/ 1193753 h 1766721"/>
              <a:gd name="connsiteX83" fmla="*/ 936631 w 1336785"/>
              <a:gd name="connsiteY83" fmla="*/ 1426967 h 1766721"/>
              <a:gd name="connsiteX84" fmla="*/ 936631 w 1336785"/>
              <a:gd name="connsiteY84" fmla="*/ 1627884 h 1766721"/>
              <a:gd name="connsiteX85" fmla="*/ 570451 w 1336785"/>
              <a:gd name="connsiteY85" fmla="*/ 1627884 h 1766721"/>
              <a:gd name="connsiteX86" fmla="*/ 570451 w 1336785"/>
              <a:gd name="connsiteY86" fmla="*/ 1426967 h 1766721"/>
              <a:gd name="connsiteX87" fmla="*/ 460136 w 1336785"/>
              <a:gd name="connsiteY87" fmla="*/ 1193334 h 1766721"/>
              <a:gd name="connsiteX88" fmla="*/ 170716 w 1336785"/>
              <a:gd name="connsiteY88" fmla="*/ 689156 h 1766721"/>
              <a:gd name="connsiteX89" fmla="*/ 619527 w 1336785"/>
              <a:gd name="connsiteY89" fmla="*/ 1627884 h 1766721"/>
              <a:gd name="connsiteX90" fmla="*/ 758365 w 1336785"/>
              <a:gd name="connsiteY90" fmla="*/ 1766722 h 1766721"/>
              <a:gd name="connsiteX91" fmla="*/ 897202 w 1336785"/>
              <a:gd name="connsiteY91" fmla="*/ 1627884 h 1766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336785" h="1766721">
                <a:moveTo>
                  <a:pt x="143032" y="166521"/>
                </a:moveTo>
                <a:cubicBezTo>
                  <a:pt x="234892" y="166521"/>
                  <a:pt x="309554" y="91859"/>
                  <a:pt x="309554" y="0"/>
                </a:cubicBezTo>
                <a:cubicBezTo>
                  <a:pt x="309554" y="91859"/>
                  <a:pt x="384216" y="166521"/>
                  <a:pt x="476075" y="166521"/>
                </a:cubicBezTo>
                <a:cubicBezTo>
                  <a:pt x="384216" y="166521"/>
                  <a:pt x="309554" y="241183"/>
                  <a:pt x="309554" y="333043"/>
                </a:cubicBezTo>
                <a:cubicBezTo>
                  <a:pt x="309554" y="241183"/>
                  <a:pt x="235311" y="166521"/>
                  <a:pt x="143032" y="166521"/>
                </a:cubicBezTo>
                <a:close/>
                <a:moveTo>
                  <a:pt x="138838" y="571710"/>
                </a:moveTo>
                <a:cubicBezTo>
                  <a:pt x="138838" y="494950"/>
                  <a:pt x="200916" y="432872"/>
                  <a:pt x="277676" y="432872"/>
                </a:cubicBezTo>
                <a:cubicBezTo>
                  <a:pt x="200916" y="432872"/>
                  <a:pt x="138838" y="370793"/>
                  <a:pt x="138838" y="294034"/>
                </a:cubicBezTo>
                <a:cubicBezTo>
                  <a:pt x="138838" y="370793"/>
                  <a:pt x="76759" y="432872"/>
                  <a:pt x="0" y="432872"/>
                </a:cubicBezTo>
                <a:cubicBezTo>
                  <a:pt x="76759" y="432872"/>
                  <a:pt x="138838" y="495370"/>
                  <a:pt x="138838" y="571710"/>
                </a:cubicBezTo>
                <a:close/>
                <a:moveTo>
                  <a:pt x="576323" y="365341"/>
                </a:moveTo>
                <a:cubicBezTo>
                  <a:pt x="576323" y="322557"/>
                  <a:pt x="541509" y="287742"/>
                  <a:pt x="498725" y="287742"/>
                </a:cubicBezTo>
                <a:cubicBezTo>
                  <a:pt x="455942" y="287742"/>
                  <a:pt x="421127" y="322557"/>
                  <a:pt x="421127" y="365341"/>
                </a:cubicBezTo>
                <a:cubicBezTo>
                  <a:pt x="421127" y="408124"/>
                  <a:pt x="455942" y="442939"/>
                  <a:pt x="498725" y="442939"/>
                </a:cubicBezTo>
                <a:moveTo>
                  <a:pt x="448391" y="424902"/>
                </a:moveTo>
                <a:cubicBezTo>
                  <a:pt x="393024" y="424902"/>
                  <a:pt x="348562" y="469784"/>
                  <a:pt x="348562" y="524731"/>
                </a:cubicBezTo>
                <a:cubicBezTo>
                  <a:pt x="348562" y="579679"/>
                  <a:pt x="393444" y="624560"/>
                  <a:pt x="448391" y="624560"/>
                </a:cubicBezTo>
                <a:cubicBezTo>
                  <a:pt x="503339" y="624560"/>
                  <a:pt x="548220" y="579679"/>
                  <a:pt x="548220" y="524731"/>
                </a:cubicBezTo>
                <a:moveTo>
                  <a:pt x="498306" y="920692"/>
                </a:moveTo>
                <a:cubicBezTo>
                  <a:pt x="455522" y="920692"/>
                  <a:pt x="420708" y="955506"/>
                  <a:pt x="420708" y="998290"/>
                </a:cubicBezTo>
                <a:cubicBezTo>
                  <a:pt x="420708" y="1041074"/>
                  <a:pt x="455522" y="1075888"/>
                  <a:pt x="498306" y="1075888"/>
                </a:cubicBezTo>
                <a:cubicBezTo>
                  <a:pt x="541090" y="1075888"/>
                  <a:pt x="575904" y="1041074"/>
                  <a:pt x="575904" y="998290"/>
                </a:cubicBezTo>
                <a:moveTo>
                  <a:pt x="548220" y="838899"/>
                </a:moveTo>
                <a:cubicBezTo>
                  <a:pt x="548220" y="783532"/>
                  <a:pt x="503339" y="739070"/>
                  <a:pt x="448391" y="739070"/>
                </a:cubicBezTo>
                <a:cubicBezTo>
                  <a:pt x="393444" y="739070"/>
                  <a:pt x="348562" y="783951"/>
                  <a:pt x="348562" y="838899"/>
                </a:cubicBezTo>
                <a:cubicBezTo>
                  <a:pt x="348562" y="893847"/>
                  <a:pt x="393444" y="938728"/>
                  <a:pt x="448391" y="938728"/>
                </a:cubicBezTo>
                <a:moveTo>
                  <a:pt x="368696" y="585552"/>
                </a:moveTo>
                <a:cubicBezTo>
                  <a:pt x="315426" y="585552"/>
                  <a:pt x="272223" y="628755"/>
                  <a:pt x="272223" y="682025"/>
                </a:cubicBezTo>
                <a:cubicBezTo>
                  <a:pt x="272223" y="735295"/>
                  <a:pt x="315426" y="778498"/>
                  <a:pt x="368696" y="778498"/>
                </a:cubicBezTo>
                <a:moveTo>
                  <a:pt x="555770" y="1050721"/>
                </a:moveTo>
                <a:cubicBezTo>
                  <a:pt x="555770" y="1090569"/>
                  <a:pt x="588068" y="1122867"/>
                  <a:pt x="627916" y="1122867"/>
                </a:cubicBezTo>
                <a:cubicBezTo>
                  <a:pt x="667763" y="1122867"/>
                  <a:pt x="700061" y="1090569"/>
                  <a:pt x="700061" y="1050721"/>
                </a:cubicBezTo>
                <a:lnTo>
                  <a:pt x="700061" y="312909"/>
                </a:lnTo>
                <a:cubicBezTo>
                  <a:pt x="700061" y="273062"/>
                  <a:pt x="667763" y="240764"/>
                  <a:pt x="627916" y="240764"/>
                </a:cubicBezTo>
                <a:cubicBezTo>
                  <a:pt x="588068" y="240764"/>
                  <a:pt x="555770" y="273062"/>
                  <a:pt x="555770" y="312909"/>
                </a:cubicBezTo>
                <a:moveTo>
                  <a:pt x="700061" y="839738"/>
                </a:moveTo>
                <a:lnTo>
                  <a:pt x="942083" y="839738"/>
                </a:lnTo>
                <a:lnTo>
                  <a:pt x="942083" y="524312"/>
                </a:lnTo>
                <a:lnTo>
                  <a:pt x="700061" y="524312"/>
                </a:lnTo>
                <a:moveTo>
                  <a:pt x="867421" y="523892"/>
                </a:moveTo>
                <a:lnTo>
                  <a:pt x="867421" y="372471"/>
                </a:lnTo>
                <a:moveTo>
                  <a:pt x="867421" y="240764"/>
                </a:moveTo>
                <a:cubicBezTo>
                  <a:pt x="831349" y="240764"/>
                  <a:pt x="802407" y="269706"/>
                  <a:pt x="802407" y="305779"/>
                </a:cubicBezTo>
                <a:cubicBezTo>
                  <a:pt x="802407" y="341851"/>
                  <a:pt x="831349" y="370793"/>
                  <a:pt x="867421" y="370793"/>
                </a:cubicBezTo>
                <a:cubicBezTo>
                  <a:pt x="903494" y="370793"/>
                  <a:pt x="932436" y="341851"/>
                  <a:pt x="932436" y="305779"/>
                </a:cubicBezTo>
                <a:cubicBezTo>
                  <a:pt x="932436" y="269706"/>
                  <a:pt x="903494" y="240764"/>
                  <a:pt x="867421" y="240764"/>
                </a:cubicBezTo>
                <a:close/>
                <a:moveTo>
                  <a:pt x="942083" y="596877"/>
                </a:moveTo>
                <a:lnTo>
                  <a:pt x="1036879" y="596877"/>
                </a:lnTo>
                <a:lnTo>
                  <a:pt x="1036879" y="491595"/>
                </a:lnTo>
                <a:moveTo>
                  <a:pt x="1036879" y="382957"/>
                </a:moveTo>
                <a:cubicBezTo>
                  <a:pt x="1007517" y="382957"/>
                  <a:pt x="983609" y="406866"/>
                  <a:pt x="983609" y="436228"/>
                </a:cubicBezTo>
                <a:cubicBezTo>
                  <a:pt x="983609" y="465589"/>
                  <a:pt x="1007517" y="489498"/>
                  <a:pt x="1036879" y="489498"/>
                </a:cubicBezTo>
                <a:cubicBezTo>
                  <a:pt x="1066240" y="489498"/>
                  <a:pt x="1090149" y="465589"/>
                  <a:pt x="1090149" y="436228"/>
                </a:cubicBezTo>
                <a:cubicBezTo>
                  <a:pt x="1090569" y="406866"/>
                  <a:pt x="1066660" y="382957"/>
                  <a:pt x="1036879" y="382957"/>
                </a:cubicBezTo>
                <a:close/>
                <a:moveTo>
                  <a:pt x="1036879" y="872455"/>
                </a:moveTo>
                <a:lnTo>
                  <a:pt x="1036879" y="767173"/>
                </a:lnTo>
                <a:lnTo>
                  <a:pt x="942083" y="767173"/>
                </a:lnTo>
                <a:moveTo>
                  <a:pt x="1090569" y="927822"/>
                </a:moveTo>
                <a:cubicBezTo>
                  <a:pt x="1090569" y="898461"/>
                  <a:pt x="1066660" y="874552"/>
                  <a:pt x="1037298" y="874552"/>
                </a:cubicBezTo>
                <a:cubicBezTo>
                  <a:pt x="1007937" y="874552"/>
                  <a:pt x="984028" y="898461"/>
                  <a:pt x="984028" y="927822"/>
                </a:cubicBezTo>
                <a:cubicBezTo>
                  <a:pt x="984028" y="957184"/>
                  <a:pt x="1007937" y="981092"/>
                  <a:pt x="1037298" y="981092"/>
                </a:cubicBezTo>
                <a:cubicBezTo>
                  <a:pt x="1066660" y="981092"/>
                  <a:pt x="1090569" y="957184"/>
                  <a:pt x="1090569" y="927822"/>
                </a:cubicBezTo>
                <a:close/>
                <a:moveTo>
                  <a:pt x="867421" y="839738"/>
                </a:moveTo>
                <a:lnTo>
                  <a:pt x="867421" y="991159"/>
                </a:lnTo>
                <a:moveTo>
                  <a:pt x="867421" y="1122867"/>
                </a:moveTo>
                <a:cubicBezTo>
                  <a:pt x="903494" y="1122867"/>
                  <a:pt x="932436" y="1093924"/>
                  <a:pt x="932436" y="1057852"/>
                </a:cubicBezTo>
                <a:cubicBezTo>
                  <a:pt x="932436" y="1021779"/>
                  <a:pt x="903494" y="992837"/>
                  <a:pt x="867421" y="992837"/>
                </a:cubicBezTo>
                <a:cubicBezTo>
                  <a:pt x="831349" y="992837"/>
                  <a:pt x="802407" y="1021779"/>
                  <a:pt x="802407" y="1057852"/>
                </a:cubicBezTo>
                <a:cubicBezTo>
                  <a:pt x="802407" y="1093924"/>
                  <a:pt x="831768" y="1122867"/>
                  <a:pt x="867421" y="1122867"/>
                </a:cubicBezTo>
                <a:close/>
                <a:moveTo>
                  <a:pt x="942083" y="682025"/>
                </a:moveTo>
                <a:lnTo>
                  <a:pt x="1094763" y="682025"/>
                </a:lnTo>
                <a:moveTo>
                  <a:pt x="1224792" y="682025"/>
                </a:moveTo>
                <a:cubicBezTo>
                  <a:pt x="1224792" y="645952"/>
                  <a:pt x="1195850" y="617010"/>
                  <a:pt x="1159778" y="617010"/>
                </a:cubicBezTo>
                <a:cubicBezTo>
                  <a:pt x="1123705" y="617010"/>
                  <a:pt x="1094763" y="645952"/>
                  <a:pt x="1094763" y="682025"/>
                </a:cubicBezTo>
                <a:cubicBezTo>
                  <a:pt x="1094763" y="718098"/>
                  <a:pt x="1123705" y="747040"/>
                  <a:pt x="1159778" y="747040"/>
                </a:cubicBezTo>
                <a:cubicBezTo>
                  <a:pt x="1195850" y="747040"/>
                  <a:pt x="1224792" y="717678"/>
                  <a:pt x="1224792" y="682025"/>
                </a:cubicBezTo>
                <a:close/>
                <a:moveTo>
                  <a:pt x="480689" y="1290227"/>
                </a:moveTo>
                <a:lnTo>
                  <a:pt x="1036040" y="1290227"/>
                </a:lnTo>
                <a:moveTo>
                  <a:pt x="519278" y="1458846"/>
                </a:moveTo>
                <a:lnTo>
                  <a:pt x="997031" y="1458846"/>
                </a:lnTo>
                <a:moveTo>
                  <a:pt x="752492" y="106121"/>
                </a:moveTo>
                <a:cubicBezTo>
                  <a:pt x="1075049" y="105282"/>
                  <a:pt x="1336785" y="366599"/>
                  <a:pt x="1336785" y="689156"/>
                </a:cubicBezTo>
                <a:cubicBezTo>
                  <a:pt x="1336785" y="904753"/>
                  <a:pt x="1220178" y="1092666"/>
                  <a:pt x="1046107" y="1193753"/>
                </a:cubicBezTo>
                <a:cubicBezTo>
                  <a:pt x="978156" y="1233182"/>
                  <a:pt x="936631" y="1348530"/>
                  <a:pt x="936631" y="1426967"/>
                </a:cubicBezTo>
                <a:lnTo>
                  <a:pt x="936631" y="1627884"/>
                </a:lnTo>
                <a:lnTo>
                  <a:pt x="570451" y="1627884"/>
                </a:lnTo>
                <a:lnTo>
                  <a:pt x="570451" y="1426967"/>
                </a:lnTo>
                <a:cubicBezTo>
                  <a:pt x="570451" y="1348111"/>
                  <a:pt x="528506" y="1233182"/>
                  <a:pt x="460136" y="1193334"/>
                </a:cubicBezTo>
                <a:cubicBezTo>
                  <a:pt x="287323" y="1092247"/>
                  <a:pt x="170716" y="904333"/>
                  <a:pt x="170716" y="689156"/>
                </a:cubicBezTo>
                <a:moveTo>
                  <a:pt x="619527" y="1627884"/>
                </a:moveTo>
                <a:cubicBezTo>
                  <a:pt x="619527" y="1704643"/>
                  <a:pt x="681605" y="1766722"/>
                  <a:pt x="758365" y="1766722"/>
                </a:cubicBezTo>
                <a:cubicBezTo>
                  <a:pt x="835124" y="1766722"/>
                  <a:pt x="897202" y="1704643"/>
                  <a:pt x="897202" y="1627884"/>
                </a:cubicBezTo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</a:ln>
        </p:spPr>
        <p:txBody>
          <a:bodyPr rtlCol="0" anchor="ctr"/>
          <a:lstStyle/>
          <a:p>
            <a:endParaRPr lang="en-US" sz="1200">
              <a:latin typeface="Gilroy Light" panose="00000400000000000000" pitchFamily="50" charset="-52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A7A179C-92E9-5FDE-96A7-5F584387391D}"/>
              </a:ext>
            </a:extLst>
          </p:cNvPr>
          <p:cNvSpPr txBox="1"/>
          <p:nvPr/>
        </p:nvSpPr>
        <p:spPr>
          <a:xfrm>
            <a:off x="5486400" y="3139301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67" b="1" dirty="0">
                <a:solidFill>
                  <a:schemeClr val="bg1"/>
                </a:solidFill>
                <a:latin typeface="Gilroy Light" panose="00000400000000000000" pitchFamily="50" charset="-52"/>
              </a:rPr>
              <a:t>P E S T</a:t>
            </a:r>
          </a:p>
          <a:p>
            <a:pPr algn="ctr"/>
            <a:r>
              <a:rPr lang="ru-RU" sz="1333" b="1" dirty="0">
                <a:solidFill>
                  <a:schemeClr val="bg1"/>
                </a:solidFill>
                <a:latin typeface="Gilroy Light" panose="00000400000000000000" pitchFamily="50" charset="-52"/>
              </a:rPr>
              <a:t>анализ</a:t>
            </a:r>
            <a:endParaRPr lang="en-US" sz="1333" b="1" dirty="0">
              <a:solidFill>
                <a:schemeClr val="bg1"/>
              </a:solidFill>
              <a:latin typeface="Gilroy Light" panose="00000400000000000000" pitchFamily="50" charset="-52"/>
            </a:endParaRPr>
          </a:p>
        </p:txBody>
      </p:sp>
      <p:sp>
        <p:nvSpPr>
          <p:cNvPr id="2" name="Graphic 75">
            <a:extLst>
              <a:ext uri="{FF2B5EF4-FFF2-40B4-BE49-F238E27FC236}">
                <a16:creationId xmlns:a16="http://schemas.microsoft.com/office/drawing/2014/main" id="{34D39A1C-F02D-BA20-8380-4A3DE8E3A5C2}"/>
              </a:ext>
            </a:extLst>
          </p:cNvPr>
          <p:cNvSpPr>
            <a:spLocks noChangeAspect="1"/>
          </p:cNvSpPr>
          <p:nvPr/>
        </p:nvSpPr>
        <p:spPr>
          <a:xfrm>
            <a:off x="6705594" y="1768585"/>
            <a:ext cx="933301" cy="914400"/>
          </a:xfrm>
          <a:custGeom>
            <a:avLst/>
            <a:gdLst>
              <a:gd name="connsiteX0" fmla="*/ 897994 w 1793393"/>
              <a:gd name="connsiteY0" fmla="*/ 995627 h 1757073"/>
              <a:gd name="connsiteX1" fmla="*/ 761191 w 1793393"/>
              <a:gd name="connsiteY1" fmla="*/ 995627 h 1757073"/>
              <a:gd name="connsiteX2" fmla="*/ 761191 w 1793393"/>
              <a:gd name="connsiteY2" fmla="*/ 878774 h 1757073"/>
              <a:gd name="connsiteX3" fmla="*/ 897994 w 1793393"/>
              <a:gd name="connsiteY3" fmla="*/ 878774 h 1757073"/>
              <a:gd name="connsiteX4" fmla="*/ 897994 w 1793393"/>
              <a:gd name="connsiteY4" fmla="*/ 995627 h 1757073"/>
              <a:gd name="connsiteX5" fmla="*/ 1142626 w 1793393"/>
              <a:gd name="connsiteY5" fmla="*/ 655518 h 1757073"/>
              <a:gd name="connsiteX6" fmla="*/ 1005822 w 1793393"/>
              <a:gd name="connsiteY6" fmla="*/ 655518 h 1757073"/>
              <a:gd name="connsiteX7" fmla="*/ 1005822 w 1793393"/>
              <a:gd name="connsiteY7" fmla="*/ 996102 h 1757073"/>
              <a:gd name="connsiteX8" fmla="*/ 1142626 w 1793393"/>
              <a:gd name="connsiteY8" fmla="*/ 996102 h 1757073"/>
              <a:gd name="connsiteX9" fmla="*/ 1142626 w 1793393"/>
              <a:gd name="connsiteY9" fmla="*/ 655518 h 1757073"/>
              <a:gd name="connsiteX10" fmla="*/ 1387733 w 1793393"/>
              <a:gd name="connsiteY10" fmla="*/ 781871 h 1757073"/>
              <a:gd name="connsiteX11" fmla="*/ 1250929 w 1793393"/>
              <a:gd name="connsiteY11" fmla="*/ 781871 h 1757073"/>
              <a:gd name="connsiteX12" fmla="*/ 1250929 w 1793393"/>
              <a:gd name="connsiteY12" fmla="*/ 996102 h 1757073"/>
              <a:gd name="connsiteX13" fmla="*/ 1387733 w 1793393"/>
              <a:gd name="connsiteY13" fmla="*/ 996102 h 1757073"/>
              <a:gd name="connsiteX14" fmla="*/ 1387733 w 1793393"/>
              <a:gd name="connsiteY14" fmla="*/ 781871 h 1757073"/>
              <a:gd name="connsiteX15" fmla="*/ 1632364 w 1793393"/>
              <a:gd name="connsiteY15" fmla="*/ 541990 h 1757073"/>
              <a:gd name="connsiteX16" fmla="*/ 1495561 w 1793393"/>
              <a:gd name="connsiteY16" fmla="*/ 541990 h 1757073"/>
              <a:gd name="connsiteX17" fmla="*/ 1495561 w 1793393"/>
              <a:gd name="connsiteY17" fmla="*/ 996102 h 1757073"/>
              <a:gd name="connsiteX18" fmla="*/ 1632364 w 1793393"/>
              <a:gd name="connsiteY18" fmla="*/ 996102 h 1757073"/>
              <a:gd name="connsiteX19" fmla="*/ 1632364 w 1793393"/>
              <a:gd name="connsiteY19" fmla="*/ 541990 h 1757073"/>
              <a:gd name="connsiteX20" fmla="*/ 1581538 w 1793393"/>
              <a:gd name="connsiteY20" fmla="*/ 255557 h 1757073"/>
              <a:gd name="connsiteX21" fmla="*/ 1301280 w 1793393"/>
              <a:gd name="connsiteY21" fmla="*/ 570016 h 1757073"/>
              <a:gd name="connsiteX22" fmla="*/ 1061399 w 1793393"/>
              <a:gd name="connsiteY22" fmla="*/ 418486 h 1757073"/>
              <a:gd name="connsiteX23" fmla="*/ 761191 w 1793393"/>
              <a:gd name="connsiteY23" fmla="*/ 743395 h 1757073"/>
              <a:gd name="connsiteX24" fmla="*/ 1581538 w 1793393"/>
              <a:gd name="connsiteY24" fmla="*/ 407561 h 1757073"/>
              <a:gd name="connsiteX25" fmla="*/ 1581538 w 1793393"/>
              <a:gd name="connsiteY25" fmla="*/ 255557 h 1757073"/>
              <a:gd name="connsiteX26" fmla="*/ 1429534 w 1793393"/>
              <a:gd name="connsiteY26" fmla="*/ 255557 h 1757073"/>
              <a:gd name="connsiteX27" fmla="*/ 245802 w 1793393"/>
              <a:gd name="connsiteY27" fmla="*/ 934351 h 1757073"/>
              <a:gd name="connsiteX28" fmla="*/ 212551 w 1793393"/>
              <a:gd name="connsiteY28" fmla="*/ 1757073 h 1757073"/>
              <a:gd name="connsiteX29" fmla="*/ 534609 w 1793393"/>
              <a:gd name="connsiteY29" fmla="*/ 1757073 h 1757073"/>
              <a:gd name="connsiteX30" fmla="*/ 501359 w 1793393"/>
              <a:gd name="connsiteY30" fmla="*/ 934351 h 1757073"/>
              <a:gd name="connsiteX31" fmla="*/ 245802 w 1793393"/>
              <a:gd name="connsiteY31" fmla="*/ 934351 h 1757073"/>
              <a:gd name="connsiteX32" fmla="*/ 713689 w 1793393"/>
              <a:gd name="connsiteY32" fmla="*/ 646018 h 1757073"/>
              <a:gd name="connsiteX33" fmla="*/ 501359 w 1793393"/>
              <a:gd name="connsiteY33" fmla="*/ 934826 h 1757073"/>
              <a:gd name="connsiteX34" fmla="*/ 245802 w 1793393"/>
              <a:gd name="connsiteY34" fmla="*/ 934826 h 1757073"/>
              <a:gd name="connsiteX35" fmla="*/ 33471 w 1793393"/>
              <a:gd name="connsiteY35" fmla="*/ 646018 h 1757073"/>
              <a:gd name="connsiteX36" fmla="*/ 713689 w 1793393"/>
              <a:gd name="connsiteY36" fmla="*/ 646018 h 1757073"/>
              <a:gd name="connsiteX37" fmla="*/ 320854 w 1793393"/>
              <a:gd name="connsiteY37" fmla="*/ 923425 h 1757073"/>
              <a:gd name="connsiteX38" fmla="*/ 267652 w 1793393"/>
              <a:gd name="connsiteY38" fmla="*/ 728670 h 1757073"/>
              <a:gd name="connsiteX39" fmla="*/ 459082 w 1793393"/>
              <a:gd name="connsiteY39" fmla="*/ 728670 h 1757073"/>
              <a:gd name="connsiteX40" fmla="*/ 405881 w 1793393"/>
              <a:gd name="connsiteY40" fmla="*/ 923425 h 1757073"/>
              <a:gd name="connsiteX41" fmla="*/ 1145476 w 1793393"/>
              <a:gd name="connsiteY41" fmla="*/ 0 h 1757073"/>
              <a:gd name="connsiteX42" fmla="*/ 674263 w 1793393"/>
              <a:gd name="connsiteY42" fmla="*/ 0 h 1757073"/>
              <a:gd name="connsiteX43" fmla="*/ 674263 w 1793393"/>
              <a:gd name="connsiteY43" fmla="*/ 107828 h 1757073"/>
              <a:gd name="connsiteX44" fmla="*/ 1145476 w 1793393"/>
              <a:gd name="connsiteY44" fmla="*/ 107828 h 1757073"/>
              <a:gd name="connsiteX45" fmla="*/ 1145476 w 1793393"/>
              <a:gd name="connsiteY45" fmla="*/ 0 h 1757073"/>
              <a:gd name="connsiteX46" fmla="*/ 729365 w 1793393"/>
              <a:gd name="connsiteY46" fmla="*/ 1264960 h 1757073"/>
              <a:gd name="connsiteX47" fmla="*/ 1212928 w 1793393"/>
              <a:gd name="connsiteY47" fmla="*/ 1264960 h 1757073"/>
              <a:gd name="connsiteX48" fmla="*/ 1212928 w 1793393"/>
              <a:gd name="connsiteY48" fmla="*/ 1157132 h 1757073"/>
              <a:gd name="connsiteX49" fmla="*/ 685189 w 1793393"/>
              <a:gd name="connsiteY49" fmla="*/ 1157132 h 1757073"/>
              <a:gd name="connsiteX50" fmla="*/ 1227178 w 1793393"/>
              <a:gd name="connsiteY50" fmla="*/ 1210808 h 1757073"/>
              <a:gd name="connsiteX51" fmla="*/ 1793394 w 1793393"/>
              <a:gd name="connsiteY51" fmla="*/ 1210808 h 1757073"/>
              <a:gd name="connsiteX52" fmla="*/ 1793394 w 1793393"/>
              <a:gd name="connsiteY52" fmla="*/ 53676 h 1757073"/>
              <a:gd name="connsiteX53" fmla="*/ 1155451 w 1793393"/>
              <a:gd name="connsiteY53" fmla="*/ 53676 h 1757073"/>
              <a:gd name="connsiteX54" fmla="*/ 659538 w 1793393"/>
              <a:gd name="connsiteY54" fmla="*/ 53676 h 1757073"/>
              <a:gd name="connsiteX55" fmla="*/ 33471 w 1793393"/>
              <a:gd name="connsiteY55" fmla="*/ 53676 h 1757073"/>
              <a:gd name="connsiteX56" fmla="*/ 33471 w 1793393"/>
              <a:gd name="connsiteY56" fmla="*/ 645543 h 1757073"/>
              <a:gd name="connsiteX57" fmla="*/ 206850 w 1793393"/>
              <a:gd name="connsiteY57" fmla="*/ 260307 h 1757073"/>
              <a:gd name="connsiteX58" fmla="*/ 631512 w 1793393"/>
              <a:gd name="connsiteY58" fmla="*/ 260307 h 1757073"/>
              <a:gd name="connsiteX59" fmla="*/ 206850 w 1793393"/>
              <a:gd name="connsiteY59" fmla="*/ 380960 h 1757073"/>
              <a:gd name="connsiteX60" fmla="*/ 539360 w 1793393"/>
              <a:gd name="connsiteY60" fmla="*/ 380960 h 1757073"/>
              <a:gd name="connsiteX61" fmla="*/ 206850 w 1793393"/>
              <a:gd name="connsiteY61" fmla="*/ 501139 h 1757073"/>
              <a:gd name="connsiteX62" fmla="*/ 459082 w 1793393"/>
              <a:gd name="connsiteY62" fmla="*/ 501139 h 1757073"/>
              <a:gd name="connsiteX63" fmla="*/ 909395 w 1793393"/>
              <a:gd name="connsiteY63" fmla="*/ 1269710 h 1757073"/>
              <a:gd name="connsiteX64" fmla="*/ 909395 w 1793393"/>
              <a:gd name="connsiteY64" fmla="*/ 1564218 h 1757073"/>
              <a:gd name="connsiteX65" fmla="*/ 909395 w 1793393"/>
              <a:gd name="connsiteY65" fmla="*/ 1564218 h 1757073"/>
              <a:gd name="connsiteX66" fmla="*/ 812967 w 1793393"/>
              <a:gd name="connsiteY66" fmla="*/ 1660645 h 1757073"/>
              <a:gd name="connsiteX67" fmla="*/ 909395 w 1793393"/>
              <a:gd name="connsiteY67" fmla="*/ 1757073 h 1757073"/>
              <a:gd name="connsiteX68" fmla="*/ 1005822 w 1793393"/>
              <a:gd name="connsiteY68" fmla="*/ 1660645 h 1757073"/>
              <a:gd name="connsiteX69" fmla="*/ 909395 w 1793393"/>
              <a:gd name="connsiteY69" fmla="*/ 1564218 h 1757073"/>
              <a:gd name="connsiteX70" fmla="*/ 373580 w 1793393"/>
              <a:gd name="connsiteY70" fmla="*/ 1079705 h 1757073"/>
              <a:gd name="connsiteX71" fmla="*/ 373580 w 1793393"/>
              <a:gd name="connsiteY71" fmla="*/ 1626920 h 1757073"/>
              <a:gd name="connsiteX72" fmla="*/ 254827 w 1793393"/>
              <a:gd name="connsiteY72" fmla="*/ 1449740 h 1757073"/>
              <a:gd name="connsiteX73" fmla="*/ 373580 w 1793393"/>
              <a:gd name="connsiteY73" fmla="*/ 1546642 h 1757073"/>
              <a:gd name="connsiteX74" fmla="*/ 492333 w 1793393"/>
              <a:gd name="connsiteY74" fmla="*/ 1449740 h 1757073"/>
              <a:gd name="connsiteX75" fmla="*/ 373580 w 1793393"/>
              <a:gd name="connsiteY75" fmla="*/ 1352837 h 1757073"/>
              <a:gd name="connsiteX76" fmla="*/ 254827 w 1793393"/>
              <a:gd name="connsiteY76" fmla="*/ 1255934 h 1757073"/>
              <a:gd name="connsiteX77" fmla="*/ 373580 w 1793393"/>
              <a:gd name="connsiteY77" fmla="*/ 1159032 h 1757073"/>
              <a:gd name="connsiteX78" fmla="*/ 492333 w 1793393"/>
              <a:gd name="connsiteY78" fmla="*/ 1255934 h 1757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793393" h="1757073">
                <a:moveTo>
                  <a:pt x="897994" y="995627"/>
                </a:moveTo>
                <a:lnTo>
                  <a:pt x="761191" y="995627"/>
                </a:lnTo>
                <a:lnTo>
                  <a:pt x="761191" y="878774"/>
                </a:lnTo>
                <a:lnTo>
                  <a:pt x="897994" y="878774"/>
                </a:lnTo>
                <a:lnTo>
                  <a:pt x="897994" y="995627"/>
                </a:lnTo>
                <a:close/>
                <a:moveTo>
                  <a:pt x="1142626" y="655518"/>
                </a:moveTo>
                <a:lnTo>
                  <a:pt x="1005822" y="655518"/>
                </a:lnTo>
                <a:lnTo>
                  <a:pt x="1005822" y="996102"/>
                </a:lnTo>
                <a:lnTo>
                  <a:pt x="1142626" y="996102"/>
                </a:lnTo>
                <a:lnTo>
                  <a:pt x="1142626" y="655518"/>
                </a:lnTo>
                <a:close/>
                <a:moveTo>
                  <a:pt x="1387733" y="781871"/>
                </a:moveTo>
                <a:lnTo>
                  <a:pt x="1250929" y="781871"/>
                </a:lnTo>
                <a:lnTo>
                  <a:pt x="1250929" y="996102"/>
                </a:lnTo>
                <a:lnTo>
                  <a:pt x="1387733" y="996102"/>
                </a:lnTo>
                <a:lnTo>
                  <a:pt x="1387733" y="781871"/>
                </a:lnTo>
                <a:close/>
                <a:moveTo>
                  <a:pt x="1632364" y="541990"/>
                </a:moveTo>
                <a:lnTo>
                  <a:pt x="1495561" y="541990"/>
                </a:lnTo>
                <a:lnTo>
                  <a:pt x="1495561" y="996102"/>
                </a:lnTo>
                <a:lnTo>
                  <a:pt x="1632364" y="996102"/>
                </a:lnTo>
                <a:lnTo>
                  <a:pt x="1632364" y="541990"/>
                </a:lnTo>
                <a:close/>
                <a:moveTo>
                  <a:pt x="1581538" y="255557"/>
                </a:moveTo>
                <a:lnTo>
                  <a:pt x="1301280" y="570016"/>
                </a:lnTo>
                <a:lnTo>
                  <a:pt x="1061399" y="418486"/>
                </a:lnTo>
                <a:lnTo>
                  <a:pt x="761191" y="743395"/>
                </a:lnTo>
                <a:moveTo>
                  <a:pt x="1581538" y="407561"/>
                </a:moveTo>
                <a:lnTo>
                  <a:pt x="1581538" y="255557"/>
                </a:lnTo>
                <a:lnTo>
                  <a:pt x="1429534" y="255557"/>
                </a:lnTo>
                <a:moveTo>
                  <a:pt x="245802" y="934351"/>
                </a:moveTo>
                <a:cubicBezTo>
                  <a:pt x="-80057" y="1187533"/>
                  <a:pt x="-72457" y="1647345"/>
                  <a:pt x="212551" y="1757073"/>
                </a:cubicBezTo>
                <a:lnTo>
                  <a:pt x="534609" y="1757073"/>
                </a:lnTo>
                <a:cubicBezTo>
                  <a:pt x="819142" y="1647345"/>
                  <a:pt x="827217" y="1187533"/>
                  <a:pt x="501359" y="934351"/>
                </a:cubicBezTo>
                <a:lnTo>
                  <a:pt x="245802" y="934351"/>
                </a:lnTo>
                <a:close/>
                <a:moveTo>
                  <a:pt x="713689" y="646018"/>
                </a:moveTo>
                <a:cubicBezTo>
                  <a:pt x="676163" y="751471"/>
                  <a:pt x="605861" y="853598"/>
                  <a:pt x="501359" y="934826"/>
                </a:cubicBezTo>
                <a:lnTo>
                  <a:pt x="245802" y="934826"/>
                </a:lnTo>
                <a:cubicBezTo>
                  <a:pt x="141299" y="853598"/>
                  <a:pt x="70997" y="750996"/>
                  <a:pt x="33471" y="646018"/>
                </a:cubicBezTo>
                <a:lnTo>
                  <a:pt x="713689" y="646018"/>
                </a:lnTo>
                <a:close/>
                <a:moveTo>
                  <a:pt x="320854" y="923425"/>
                </a:moveTo>
                <a:cubicBezTo>
                  <a:pt x="265752" y="821772"/>
                  <a:pt x="267652" y="728670"/>
                  <a:pt x="267652" y="728670"/>
                </a:cubicBezTo>
                <a:moveTo>
                  <a:pt x="459082" y="728670"/>
                </a:moveTo>
                <a:cubicBezTo>
                  <a:pt x="459082" y="728670"/>
                  <a:pt x="460982" y="821297"/>
                  <a:pt x="405881" y="923425"/>
                </a:cubicBezTo>
                <a:moveTo>
                  <a:pt x="1145476" y="0"/>
                </a:moveTo>
                <a:lnTo>
                  <a:pt x="674263" y="0"/>
                </a:lnTo>
                <a:lnTo>
                  <a:pt x="674263" y="107828"/>
                </a:lnTo>
                <a:lnTo>
                  <a:pt x="1145476" y="107828"/>
                </a:lnTo>
                <a:lnTo>
                  <a:pt x="1145476" y="0"/>
                </a:lnTo>
                <a:close/>
                <a:moveTo>
                  <a:pt x="729365" y="1264960"/>
                </a:moveTo>
                <a:lnTo>
                  <a:pt x="1212928" y="1264960"/>
                </a:lnTo>
                <a:lnTo>
                  <a:pt x="1212928" y="1157132"/>
                </a:lnTo>
                <a:lnTo>
                  <a:pt x="685189" y="1157132"/>
                </a:lnTo>
                <a:moveTo>
                  <a:pt x="1227178" y="1210808"/>
                </a:moveTo>
                <a:lnTo>
                  <a:pt x="1793394" y="1210808"/>
                </a:lnTo>
                <a:lnTo>
                  <a:pt x="1793394" y="53676"/>
                </a:lnTo>
                <a:lnTo>
                  <a:pt x="1155451" y="53676"/>
                </a:lnTo>
                <a:moveTo>
                  <a:pt x="659538" y="53676"/>
                </a:moveTo>
                <a:lnTo>
                  <a:pt x="33471" y="53676"/>
                </a:lnTo>
                <a:lnTo>
                  <a:pt x="33471" y="645543"/>
                </a:lnTo>
                <a:moveTo>
                  <a:pt x="206850" y="260307"/>
                </a:moveTo>
                <a:lnTo>
                  <a:pt x="631512" y="260307"/>
                </a:lnTo>
                <a:moveTo>
                  <a:pt x="206850" y="380960"/>
                </a:moveTo>
                <a:lnTo>
                  <a:pt x="539360" y="380960"/>
                </a:lnTo>
                <a:moveTo>
                  <a:pt x="206850" y="501139"/>
                </a:moveTo>
                <a:lnTo>
                  <a:pt x="459082" y="501139"/>
                </a:lnTo>
                <a:moveTo>
                  <a:pt x="909395" y="1269710"/>
                </a:moveTo>
                <a:lnTo>
                  <a:pt x="909395" y="1564218"/>
                </a:lnTo>
                <a:moveTo>
                  <a:pt x="909395" y="1564218"/>
                </a:moveTo>
                <a:cubicBezTo>
                  <a:pt x="856193" y="1564218"/>
                  <a:pt x="812967" y="1607444"/>
                  <a:pt x="812967" y="1660645"/>
                </a:cubicBezTo>
                <a:cubicBezTo>
                  <a:pt x="812967" y="1713847"/>
                  <a:pt x="856193" y="1757073"/>
                  <a:pt x="909395" y="1757073"/>
                </a:cubicBezTo>
                <a:cubicBezTo>
                  <a:pt x="962596" y="1757073"/>
                  <a:pt x="1005822" y="1713847"/>
                  <a:pt x="1005822" y="1660645"/>
                </a:cubicBezTo>
                <a:cubicBezTo>
                  <a:pt x="1005822" y="1607444"/>
                  <a:pt x="962596" y="1564218"/>
                  <a:pt x="909395" y="1564218"/>
                </a:cubicBezTo>
                <a:close/>
                <a:moveTo>
                  <a:pt x="373580" y="1079705"/>
                </a:moveTo>
                <a:lnTo>
                  <a:pt x="373580" y="1626920"/>
                </a:lnTo>
                <a:moveTo>
                  <a:pt x="254827" y="1449740"/>
                </a:moveTo>
                <a:cubicBezTo>
                  <a:pt x="254827" y="1503416"/>
                  <a:pt x="308028" y="1546642"/>
                  <a:pt x="373580" y="1546642"/>
                </a:cubicBezTo>
                <a:cubicBezTo>
                  <a:pt x="439132" y="1546642"/>
                  <a:pt x="492333" y="1503416"/>
                  <a:pt x="492333" y="1449740"/>
                </a:cubicBezTo>
                <a:cubicBezTo>
                  <a:pt x="492333" y="1396063"/>
                  <a:pt x="439132" y="1352837"/>
                  <a:pt x="373580" y="1352837"/>
                </a:cubicBezTo>
                <a:cubicBezTo>
                  <a:pt x="308028" y="1352837"/>
                  <a:pt x="254827" y="1309611"/>
                  <a:pt x="254827" y="1255934"/>
                </a:cubicBezTo>
                <a:cubicBezTo>
                  <a:pt x="254827" y="1202258"/>
                  <a:pt x="308028" y="1159032"/>
                  <a:pt x="373580" y="1159032"/>
                </a:cubicBezTo>
                <a:cubicBezTo>
                  <a:pt x="439132" y="1159032"/>
                  <a:pt x="492333" y="1202258"/>
                  <a:pt x="492333" y="1255934"/>
                </a:cubicBezTo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</a:ln>
        </p:spPr>
        <p:txBody>
          <a:bodyPr rtlCol="0" anchor="ctr"/>
          <a:lstStyle/>
          <a:p>
            <a:endParaRPr lang="en-US" sz="1200">
              <a:latin typeface="Gilroy Light" panose="00000400000000000000" pitchFamily="50" charset="-52"/>
            </a:endParaRPr>
          </a:p>
        </p:txBody>
      </p:sp>
      <p:grpSp>
        <p:nvGrpSpPr>
          <p:cNvPr id="10" name="Graphic 20">
            <a:extLst>
              <a:ext uri="{FF2B5EF4-FFF2-40B4-BE49-F238E27FC236}">
                <a16:creationId xmlns:a16="http://schemas.microsoft.com/office/drawing/2014/main" id="{AE4736A0-F555-C096-A4E4-A04E8BC5C6FD}"/>
              </a:ext>
            </a:extLst>
          </p:cNvPr>
          <p:cNvGrpSpPr>
            <a:grpSpLocks noChangeAspect="1"/>
          </p:cNvGrpSpPr>
          <p:nvPr/>
        </p:nvGrpSpPr>
        <p:grpSpPr>
          <a:xfrm>
            <a:off x="4553272" y="1681554"/>
            <a:ext cx="873414" cy="914400"/>
            <a:chOff x="7012326" y="2907086"/>
            <a:chExt cx="1678626" cy="1757398"/>
          </a:xfrm>
          <a:noFill/>
        </p:grpSpPr>
        <p:grpSp>
          <p:nvGrpSpPr>
            <p:cNvPr id="13" name="Graphic 20">
              <a:extLst>
                <a:ext uri="{FF2B5EF4-FFF2-40B4-BE49-F238E27FC236}">
                  <a16:creationId xmlns:a16="http://schemas.microsoft.com/office/drawing/2014/main" id="{5CFC3B51-B5FC-5EA6-04E6-EFBC6EE29CB6}"/>
                </a:ext>
              </a:extLst>
            </p:cNvPr>
            <p:cNvGrpSpPr/>
            <p:nvPr/>
          </p:nvGrpSpPr>
          <p:grpSpPr>
            <a:xfrm>
              <a:off x="7012326" y="4264175"/>
              <a:ext cx="1678626" cy="400309"/>
              <a:chOff x="7012326" y="4264175"/>
              <a:chExt cx="1678626" cy="400309"/>
            </a:xfrm>
            <a:no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0B7D404-AB0E-35C5-6E36-55C939D70C05}"/>
                  </a:ext>
                </a:extLst>
              </p:cNvPr>
              <p:cNvSpPr/>
              <p:nvPr/>
            </p:nvSpPr>
            <p:spPr>
              <a:xfrm>
                <a:off x="7088334" y="4264175"/>
                <a:ext cx="182419" cy="182419"/>
              </a:xfrm>
              <a:custGeom>
                <a:avLst/>
                <a:gdLst>
                  <a:gd name="connsiteX0" fmla="*/ 182419 w 182419"/>
                  <a:gd name="connsiteY0" fmla="*/ 91210 h 182419"/>
                  <a:gd name="connsiteX1" fmla="*/ 91210 w 182419"/>
                  <a:gd name="connsiteY1" fmla="*/ 182419 h 182419"/>
                  <a:gd name="connsiteX2" fmla="*/ 0 w 182419"/>
                  <a:gd name="connsiteY2" fmla="*/ 91210 h 182419"/>
                  <a:gd name="connsiteX3" fmla="*/ 91210 w 182419"/>
                  <a:gd name="connsiteY3" fmla="*/ 0 h 182419"/>
                  <a:gd name="connsiteX4" fmla="*/ 182419 w 182419"/>
                  <a:gd name="connsiteY4" fmla="*/ 91210 h 18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419" h="182419">
                    <a:moveTo>
                      <a:pt x="182419" y="91210"/>
                    </a:moveTo>
                    <a:cubicBezTo>
                      <a:pt x="182419" y="141583"/>
                      <a:pt x="141583" y="182419"/>
                      <a:pt x="91210" y="182419"/>
                    </a:cubicBezTo>
                    <a:cubicBezTo>
                      <a:pt x="40836" y="182419"/>
                      <a:pt x="0" y="141583"/>
                      <a:pt x="0" y="91210"/>
                    </a:cubicBezTo>
                    <a:cubicBezTo>
                      <a:pt x="0" y="40836"/>
                      <a:pt x="40836" y="0"/>
                      <a:pt x="91210" y="0"/>
                    </a:cubicBezTo>
                    <a:cubicBezTo>
                      <a:pt x="141583" y="0"/>
                      <a:pt x="182419" y="40836"/>
                      <a:pt x="182419" y="91210"/>
                    </a:cubicBezTo>
                    <a:close/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Light" panose="00000400000000000000" pitchFamily="50" charset="-52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9E6B9540-2B57-9A4A-F5D9-21EDFFE835A6}"/>
                  </a:ext>
                </a:extLst>
              </p:cNvPr>
              <p:cNvSpPr/>
              <p:nvPr/>
            </p:nvSpPr>
            <p:spPr>
              <a:xfrm>
                <a:off x="7424152" y="4264175"/>
                <a:ext cx="182419" cy="182419"/>
              </a:xfrm>
              <a:custGeom>
                <a:avLst/>
                <a:gdLst>
                  <a:gd name="connsiteX0" fmla="*/ 182419 w 182419"/>
                  <a:gd name="connsiteY0" fmla="*/ 91210 h 182419"/>
                  <a:gd name="connsiteX1" fmla="*/ 91210 w 182419"/>
                  <a:gd name="connsiteY1" fmla="*/ 182419 h 182419"/>
                  <a:gd name="connsiteX2" fmla="*/ 0 w 182419"/>
                  <a:gd name="connsiteY2" fmla="*/ 91210 h 182419"/>
                  <a:gd name="connsiteX3" fmla="*/ 91210 w 182419"/>
                  <a:gd name="connsiteY3" fmla="*/ 0 h 182419"/>
                  <a:gd name="connsiteX4" fmla="*/ 182419 w 182419"/>
                  <a:gd name="connsiteY4" fmla="*/ 91210 h 18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419" h="182419">
                    <a:moveTo>
                      <a:pt x="182419" y="91210"/>
                    </a:moveTo>
                    <a:cubicBezTo>
                      <a:pt x="182419" y="141583"/>
                      <a:pt x="141583" y="182419"/>
                      <a:pt x="91210" y="182419"/>
                    </a:cubicBezTo>
                    <a:cubicBezTo>
                      <a:pt x="40836" y="182419"/>
                      <a:pt x="0" y="141583"/>
                      <a:pt x="0" y="91210"/>
                    </a:cubicBezTo>
                    <a:cubicBezTo>
                      <a:pt x="0" y="40836"/>
                      <a:pt x="40836" y="0"/>
                      <a:pt x="91210" y="0"/>
                    </a:cubicBezTo>
                    <a:cubicBezTo>
                      <a:pt x="141583" y="0"/>
                      <a:pt x="182419" y="40836"/>
                      <a:pt x="182419" y="91210"/>
                    </a:cubicBezTo>
                    <a:close/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Light" panose="00000400000000000000" pitchFamily="50" charset="-52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E385344A-E341-F6E1-D238-31DA5ECFC188}"/>
                  </a:ext>
                </a:extLst>
              </p:cNvPr>
              <p:cNvSpPr/>
              <p:nvPr/>
            </p:nvSpPr>
            <p:spPr>
              <a:xfrm>
                <a:off x="7759969" y="4264175"/>
                <a:ext cx="182419" cy="182419"/>
              </a:xfrm>
              <a:custGeom>
                <a:avLst/>
                <a:gdLst>
                  <a:gd name="connsiteX0" fmla="*/ 182419 w 182419"/>
                  <a:gd name="connsiteY0" fmla="*/ 91210 h 182419"/>
                  <a:gd name="connsiteX1" fmla="*/ 91210 w 182419"/>
                  <a:gd name="connsiteY1" fmla="*/ 182419 h 182419"/>
                  <a:gd name="connsiteX2" fmla="*/ 0 w 182419"/>
                  <a:gd name="connsiteY2" fmla="*/ 91210 h 182419"/>
                  <a:gd name="connsiteX3" fmla="*/ 91210 w 182419"/>
                  <a:gd name="connsiteY3" fmla="*/ 0 h 182419"/>
                  <a:gd name="connsiteX4" fmla="*/ 182419 w 182419"/>
                  <a:gd name="connsiteY4" fmla="*/ 91210 h 18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419" h="182419">
                    <a:moveTo>
                      <a:pt x="182419" y="91210"/>
                    </a:moveTo>
                    <a:cubicBezTo>
                      <a:pt x="182419" y="141583"/>
                      <a:pt x="141583" y="182419"/>
                      <a:pt x="91210" y="182419"/>
                    </a:cubicBezTo>
                    <a:cubicBezTo>
                      <a:pt x="40836" y="182419"/>
                      <a:pt x="0" y="141583"/>
                      <a:pt x="0" y="91210"/>
                    </a:cubicBezTo>
                    <a:cubicBezTo>
                      <a:pt x="0" y="40836"/>
                      <a:pt x="40836" y="0"/>
                      <a:pt x="91210" y="0"/>
                    </a:cubicBezTo>
                    <a:cubicBezTo>
                      <a:pt x="141583" y="0"/>
                      <a:pt x="182419" y="40836"/>
                      <a:pt x="182419" y="91210"/>
                    </a:cubicBezTo>
                    <a:close/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Light" panose="00000400000000000000" pitchFamily="50" charset="-52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F08C44E-D419-EDAB-14BC-78B49E0706E6}"/>
                  </a:ext>
                </a:extLst>
              </p:cNvPr>
              <p:cNvSpPr/>
              <p:nvPr/>
            </p:nvSpPr>
            <p:spPr>
              <a:xfrm>
                <a:off x="8095787" y="4264175"/>
                <a:ext cx="182419" cy="182419"/>
              </a:xfrm>
              <a:custGeom>
                <a:avLst/>
                <a:gdLst>
                  <a:gd name="connsiteX0" fmla="*/ 182419 w 182419"/>
                  <a:gd name="connsiteY0" fmla="*/ 91210 h 182419"/>
                  <a:gd name="connsiteX1" fmla="*/ 91210 w 182419"/>
                  <a:gd name="connsiteY1" fmla="*/ 182419 h 182419"/>
                  <a:gd name="connsiteX2" fmla="*/ 0 w 182419"/>
                  <a:gd name="connsiteY2" fmla="*/ 91210 h 182419"/>
                  <a:gd name="connsiteX3" fmla="*/ 91210 w 182419"/>
                  <a:gd name="connsiteY3" fmla="*/ 0 h 182419"/>
                  <a:gd name="connsiteX4" fmla="*/ 182419 w 182419"/>
                  <a:gd name="connsiteY4" fmla="*/ 91210 h 18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419" h="182419">
                    <a:moveTo>
                      <a:pt x="182419" y="91210"/>
                    </a:moveTo>
                    <a:cubicBezTo>
                      <a:pt x="182419" y="141583"/>
                      <a:pt x="141583" y="182419"/>
                      <a:pt x="91210" y="182419"/>
                    </a:cubicBezTo>
                    <a:cubicBezTo>
                      <a:pt x="40836" y="182419"/>
                      <a:pt x="0" y="141583"/>
                      <a:pt x="0" y="91210"/>
                    </a:cubicBezTo>
                    <a:cubicBezTo>
                      <a:pt x="0" y="40836"/>
                      <a:pt x="40836" y="0"/>
                      <a:pt x="91210" y="0"/>
                    </a:cubicBezTo>
                    <a:cubicBezTo>
                      <a:pt x="141583" y="0"/>
                      <a:pt x="182419" y="40836"/>
                      <a:pt x="182419" y="91210"/>
                    </a:cubicBezTo>
                    <a:close/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Light" panose="00000400000000000000" pitchFamily="50" charset="-52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C5AD4D65-8FC1-8CB9-0505-53402CC9497B}"/>
                  </a:ext>
                </a:extLst>
              </p:cNvPr>
              <p:cNvSpPr/>
              <p:nvPr/>
            </p:nvSpPr>
            <p:spPr>
              <a:xfrm>
                <a:off x="8431604" y="4264175"/>
                <a:ext cx="182419" cy="182419"/>
              </a:xfrm>
              <a:custGeom>
                <a:avLst/>
                <a:gdLst>
                  <a:gd name="connsiteX0" fmla="*/ 182419 w 182419"/>
                  <a:gd name="connsiteY0" fmla="*/ 91210 h 182419"/>
                  <a:gd name="connsiteX1" fmla="*/ 91210 w 182419"/>
                  <a:gd name="connsiteY1" fmla="*/ 182419 h 182419"/>
                  <a:gd name="connsiteX2" fmla="*/ 0 w 182419"/>
                  <a:gd name="connsiteY2" fmla="*/ 91210 h 182419"/>
                  <a:gd name="connsiteX3" fmla="*/ 91210 w 182419"/>
                  <a:gd name="connsiteY3" fmla="*/ 0 h 182419"/>
                  <a:gd name="connsiteX4" fmla="*/ 182419 w 182419"/>
                  <a:gd name="connsiteY4" fmla="*/ 91210 h 18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419" h="182419">
                    <a:moveTo>
                      <a:pt x="182419" y="91210"/>
                    </a:moveTo>
                    <a:cubicBezTo>
                      <a:pt x="182419" y="141583"/>
                      <a:pt x="141583" y="182419"/>
                      <a:pt x="91210" y="182419"/>
                    </a:cubicBezTo>
                    <a:cubicBezTo>
                      <a:pt x="40836" y="182419"/>
                      <a:pt x="0" y="141583"/>
                      <a:pt x="0" y="91210"/>
                    </a:cubicBezTo>
                    <a:cubicBezTo>
                      <a:pt x="0" y="40836"/>
                      <a:pt x="40836" y="0"/>
                      <a:pt x="91210" y="0"/>
                    </a:cubicBezTo>
                    <a:cubicBezTo>
                      <a:pt x="141583" y="0"/>
                      <a:pt x="182419" y="40836"/>
                      <a:pt x="182419" y="91210"/>
                    </a:cubicBezTo>
                    <a:close/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Light" panose="00000400000000000000" pitchFamily="50" charset="-52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C2A2465-082E-2BF4-0B41-C42560D14C3B}"/>
                  </a:ext>
                </a:extLst>
              </p:cNvPr>
              <p:cNvSpPr/>
              <p:nvPr/>
            </p:nvSpPr>
            <p:spPr>
              <a:xfrm>
                <a:off x="7012326" y="4529052"/>
                <a:ext cx="335356" cy="135432"/>
              </a:xfrm>
              <a:custGeom>
                <a:avLst/>
                <a:gdLst>
                  <a:gd name="connsiteX0" fmla="*/ 335357 w 335356"/>
                  <a:gd name="connsiteY0" fmla="*/ 135433 h 135432"/>
                  <a:gd name="connsiteX1" fmla="*/ 199924 w 335356"/>
                  <a:gd name="connsiteY1" fmla="*/ 0 h 135432"/>
                  <a:gd name="connsiteX2" fmla="*/ 135433 w 335356"/>
                  <a:gd name="connsiteY2" fmla="*/ 0 h 135432"/>
                  <a:gd name="connsiteX3" fmla="*/ 0 w 335356"/>
                  <a:gd name="connsiteY3" fmla="*/ 135433 h 135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356" h="135432">
                    <a:moveTo>
                      <a:pt x="335357" y="135433"/>
                    </a:moveTo>
                    <a:cubicBezTo>
                      <a:pt x="335357" y="60806"/>
                      <a:pt x="274550" y="0"/>
                      <a:pt x="199924" y="0"/>
                    </a:cubicBezTo>
                    <a:lnTo>
                      <a:pt x="135433" y="0"/>
                    </a:lnTo>
                    <a:cubicBezTo>
                      <a:pt x="60806" y="0"/>
                      <a:pt x="0" y="60806"/>
                      <a:pt x="0" y="135433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Light" panose="00000400000000000000" pitchFamily="50" charset="-52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37A3D9A7-8664-EFCF-6E52-312AB8E4CC18}"/>
                  </a:ext>
                </a:extLst>
              </p:cNvPr>
              <p:cNvSpPr/>
              <p:nvPr/>
            </p:nvSpPr>
            <p:spPr>
              <a:xfrm>
                <a:off x="7348144" y="4529052"/>
                <a:ext cx="335356" cy="135432"/>
              </a:xfrm>
              <a:custGeom>
                <a:avLst/>
                <a:gdLst>
                  <a:gd name="connsiteX0" fmla="*/ 335357 w 335356"/>
                  <a:gd name="connsiteY0" fmla="*/ 135433 h 135432"/>
                  <a:gd name="connsiteX1" fmla="*/ 199924 w 335356"/>
                  <a:gd name="connsiteY1" fmla="*/ 0 h 135432"/>
                  <a:gd name="connsiteX2" fmla="*/ 135433 w 335356"/>
                  <a:gd name="connsiteY2" fmla="*/ 0 h 135432"/>
                  <a:gd name="connsiteX3" fmla="*/ 0 w 335356"/>
                  <a:gd name="connsiteY3" fmla="*/ 135433 h 135432"/>
                  <a:gd name="connsiteX4" fmla="*/ 0 w 335356"/>
                  <a:gd name="connsiteY4" fmla="*/ 135433 h 135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356" h="135432">
                    <a:moveTo>
                      <a:pt x="335357" y="135433"/>
                    </a:moveTo>
                    <a:cubicBezTo>
                      <a:pt x="335357" y="60806"/>
                      <a:pt x="274550" y="0"/>
                      <a:pt x="199924" y="0"/>
                    </a:cubicBezTo>
                    <a:lnTo>
                      <a:pt x="135433" y="0"/>
                    </a:lnTo>
                    <a:cubicBezTo>
                      <a:pt x="60806" y="0"/>
                      <a:pt x="0" y="60806"/>
                      <a:pt x="0" y="135433"/>
                    </a:cubicBezTo>
                    <a:lnTo>
                      <a:pt x="0" y="135433"/>
                    </a:ln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Light" panose="00000400000000000000" pitchFamily="50" charset="-52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F0C7BBF-5D6F-CDA4-E624-735752435B46}"/>
                  </a:ext>
                </a:extLst>
              </p:cNvPr>
              <p:cNvSpPr/>
              <p:nvPr/>
            </p:nvSpPr>
            <p:spPr>
              <a:xfrm>
                <a:off x="8355596" y="4529052"/>
                <a:ext cx="335356" cy="135432"/>
              </a:xfrm>
              <a:custGeom>
                <a:avLst/>
                <a:gdLst>
                  <a:gd name="connsiteX0" fmla="*/ 335357 w 335356"/>
                  <a:gd name="connsiteY0" fmla="*/ 135433 h 135432"/>
                  <a:gd name="connsiteX1" fmla="*/ 199924 w 335356"/>
                  <a:gd name="connsiteY1" fmla="*/ 0 h 135432"/>
                  <a:gd name="connsiteX2" fmla="*/ 135433 w 335356"/>
                  <a:gd name="connsiteY2" fmla="*/ 0 h 135432"/>
                  <a:gd name="connsiteX3" fmla="*/ 0 w 335356"/>
                  <a:gd name="connsiteY3" fmla="*/ 135433 h 135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356" h="135432">
                    <a:moveTo>
                      <a:pt x="335357" y="135433"/>
                    </a:moveTo>
                    <a:cubicBezTo>
                      <a:pt x="335357" y="60806"/>
                      <a:pt x="274550" y="0"/>
                      <a:pt x="199924" y="0"/>
                    </a:cubicBezTo>
                    <a:lnTo>
                      <a:pt x="135433" y="0"/>
                    </a:lnTo>
                    <a:cubicBezTo>
                      <a:pt x="60806" y="0"/>
                      <a:pt x="0" y="60806"/>
                      <a:pt x="0" y="135433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Light" panose="00000400000000000000" pitchFamily="50" charset="-52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84A5310-4B41-A1D6-EB0F-66CE167C7482}"/>
                  </a:ext>
                </a:extLst>
              </p:cNvPr>
              <p:cNvSpPr/>
              <p:nvPr/>
            </p:nvSpPr>
            <p:spPr>
              <a:xfrm>
                <a:off x="8019779" y="4529052"/>
                <a:ext cx="335356" cy="135432"/>
              </a:xfrm>
              <a:custGeom>
                <a:avLst/>
                <a:gdLst>
                  <a:gd name="connsiteX0" fmla="*/ 335357 w 335356"/>
                  <a:gd name="connsiteY0" fmla="*/ 135433 h 135432"/>
                  <a:gd name="connsiteX1" fmla="*/ 199924 w 335356"/>
                  <a:gd name="connsiteY1" fmla="*/ 0 h 135432"/>
                  <a:gd name="connsiteX2" fmla="*/ 135433 w 335356"/>
                  <a:gd name="connsiteY2" fmla="*/ 0 h 135432"/>
                  <a:gd name="connsiteX3" fmla="*/ 0 w 335356"/>
                  <a:gd name="connsiteY3" fmla="*/ 135433 h 135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356" h="135432">
                    <a:moveTo>
                      <a:pt x="335357" y="135433"/>
                    </a:moveTo>
                    <a:cubicBezTo>
                      <a:pt x="335357" y="60806"/>
                      <a:pt x="274550" y="0"/>
                      <a:pt x="199924" y="0"/>
                    </a:cubicBezTo>
                    <a:lnTo>
                      <a:pt x="135433" y="0"/>
                    </a:lnTo>
                    <a:cubicBezTo>
                      <a:pt x="60806" y="0"/>
                      <a:pt x="0" y="60806"/>
                      <a:pt x="0" y="135433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Light" panose="00000400000000000000" pitchFamily="50" charset="-52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E7A545CD-2491-7D9A-A736-9B84046DB1EE}"/>
                  </a:ext>
                </a:extLst>
              </p:cNvPr>
              <p:cNvSpPr/>
              <p:nvPr/>
            </p:nvSpPr>
            <p:spPr>
              <a:xfrm>
                <a:off x="7683961" y="4529052"/>
                <a:ext cx="335356" cy="135432"/>
              </a:xfrm>
              <a:custGeom>
                <a:avLst/>
                <a:gdLst>
                  <a:gd name="connsiteX0" fmla="*/ 335357 w 335356"/>
                  <a:gd name="connsiteY0" fmla="*/ 135433 h 135432"/>
                  <a:gd name="connsiteX1" fmla="*/ 199924 w 335356"/>
                  <a:gd name="connsiteY1" fmla="*/ 0 h 135432"/>
                  <a:gd name="connsiteX2" fmla="*/ 135433 w 335356"/>
                  <a:gd name="connsiteY2" fmla="*/ 0 h 135432"/>
                  <a:gd name="connsiteX3" fmla="*/ 0 w 335356"/>
                  <a:gd name="connsiteY3" fmla="*/ 135433 h 135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356" h="135432">
                    <a:moveTo>
                      <a:pt x="335357" y="135433"/>
                    </a:moveTo>
                    <a:cubicBezTo>
                      <a:pt x="335357" y="60806"/>
                      <a:pt x="274550" y="0"/>
                      <a:pt x="199924" y="0"/>
                    </a:cubicBezTo>
                    <a:lnTo>
                      <a:pt x="135433" y="0"/>
                    </a:lnTo>
                    <a:cubicBezTo>
                      <a:pt x="60807" y="0"/>
                      <a:pt x="0" y="60806"/>
                      <a:pt x="0" y="135433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Light" panose="00000400000000000000" pitchFamily="50" charset="-52"/>
                </a:endParaRPr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117860E-E277-A9DD-3997-DEA14C168FE2}"/>
                </a:ext>
              </a:extLst>
            </p:cNvPr>
            <p:cNvSpPr/>
            <p:nvPr/>
          </p:nvSpPr>
          <p:spPr>
            <a:xfrm>
              <a:off x="7012787" y="2907086"/>
              <a:ext cx="1672177" cy="1209679"/>
            </a:xfrm>
            <a:custGeom>
              <a:avLst/>
              <a:gdLst>
                <a:gd name="connsiteX0" fmla="*/ 138197 w 1672177"/>
                <a:gd name="connsiteY0" fmla="*/ 872480 h 1209679"/>
                <a:gd name="connsiteX1" fmla="*/ 138197 w 1672177"/>
                <a:gd name="connsiteY1" fmla="*/ 596548 h 1209679"/>
                <a:gd name="connsiteX2" fmla="*/ 0 w 1672177"/>
                <a:gd name="connsiteY2" fmla="*/ 596548 h 1209679"/>
                <a:gd name="connsiteX3" fmla="*/ 161229 w 1672177"/>
                <a:gd name="connsiteY3" fmla="*/ 149713 h 1209679"/>
                <a:gd name="connsiteX4" fmla="*/ 336278 w 1672177"/>
                <a:gd name="connsiteY4" fmla="*/ 596548 h 1209679"/>
                <a:gd name="connsiteX5" fmla="*/ 138197 w 1672177"/>
                <a:gd name="connsiteY5" fmla="*/ 872480 h 1209679"/>
                <a:gd name="connsiteX6" fmla="*/ 157544 w 1672177"/>
                <a:gd name="connsiteY6" fmla="*/ 0 h 1209679"/>
                <a:gd name="connsiteX7" fmla="*/ 92131 w 1672177"/>
                <a:gd name="connsiteY7" fmla="*/ 65413 h 1209679"/>
                <a:gd name="connsiteX8" fmla="*/ 157544 w 1672177"/>
                <a:gd name="connsiteY8" fmla="*/ 130365 h 1209679"/>
                <a:gd name="connsiteX9" fmla="*/ 222496 w 1672177"/>
                <a:gd name="connsiteY9" fmla="*/ 65413 h 1209679"/>
                <a:gd name="connsiteX10" fmla="*/ 157544 w 1672177"/>
                <a:gd name="connsiteY10" fmla="*/ 0 h 1209679"/>
                <a:gd name="connsiteX11" fmla="*/ 157544 w 1672177"/>
                <a:gd name="connsiteY11" fmla="*/ 965993 h 1209679"/>
                <a:gd name="connsiteX12" fmla="*/ 157544 w 1672177"/>
                <a:gd name="connsiteY12" fmla="*/ 1082539 h 1209679"/>
                <a:gd name="connsiteX13" fmla="*/ 1533981 w 1672177"/>
                <a:gd name="connsiteY13" fmla="*/ 872480 h 1209679"/>
                <a:gd name="connsiteX14" fmla="*/ 1533981 w 1672177"/>
                <a:gd name="connsiteY14" fmla="*/ 596548 h 1209679"/>
                <a:gd name="connsiteX15" fmla="*/ 1672178 w 1672177"/>
                <a:gd name="connsiteY15" fmla="*/ 596548 h 1209679"/>
                <a:gd name="connsiteX16" fmla="*/ 1510949 w 1672177"/>
                <a:gd name="connsiteY16" fmla="*/ 149713 h 1209679"/>
                <a:gd name="connsiteX17" fmla="*/ 1335900 w 1672177"/>
                <a:gd name="connsiteY17" fmla="*/ 596548 h 1209679"/>
                <a:gd name="connsiteX18" fmla="*/ 1533981 w 1672177"/>
                <a:gd name="connsiteY18" fmla="*/ 872480 h 1209679"/>
                <a:gd name="connsiteX19" fmla="*/ 1449681 w 1672177"/>
                <a:gd name="connsiteY19" fmla="*/ 65413 h 1209679"/>
                <a:gd name="connsiteX20" fmla="*/ 1515094 w 1672177"/>
                <a:gd name="connsiteY20" fmla="*/ 130826 h 1209679"/>
                <a:gd name="connsiteX21" fmla="*/ 1580507 w 1672177"/>
                <a:gd name="connsiteY21" fmla="*/ 65413 h 1209679"/>
                <a:gd name="connsiteX22" fmla="*/ 1515094 w 1672177"/>
                <a:gd name="connsiteY22" fmla="*/ 0 h 1209679"/>
                <a:gd name="connsiteX23" fmla="*/ 1449681 w 1672177"/>
                <a:gd name="connsiteY23" fmla="*/ 65413 h 1209679"/>
                <a:gd name="connsiteX24" fmla="*/ 1515094 w 1672177"/>
                <a:gd name="connsiteY24" fmla="*/ 965993 h 1209679"/>
                <a:gd name="connsiteX25" fmla="*/ 1515094 w 1672177"/>
                <a:gd name="connsiteY25" fmla="*/ 1082539 h 1209679"/>
                <a:gd name="connsiteX26" fmla="*/ 832864 w 1672177"/>
                <a:gd name="connsiteY26" fmla="*/ 486452 h 1209679"/>
                <a:gd name="connsiteX27" fmla="*/ 763305 w 1672177"/>
                <a:gd name="connsiteY27" fmla="*/ 450521 h 1209679"/>
                <a:gd name="connsiteX28" fmla="*/ 677163 w 1672177"/>
                <a:gd name="connsiteY28" fmla="*/ 536663 h 1209679"/>
                <a:gd name="connsiteX29" fmla="*/ 677163 w 1672177"/>
                <a:gd name="connsiteY29" fmla="*/ 632019 h 1209679"/>
                <a:gd name="connsiteX30" fmla="*/ 832864 w 1672177"/>
                <a:gd name="connsiteY30" fmla="*/ 787720 h 1209679"/>
                <a:gd name="connsiteX31" fmla="*/ 832864 w 1672177"/>
                <a:gd name="connsiteY31" fmla="*/ 787720 h 1209679"/>
                <a:gd name="connsiteX32" fmla="*/ 988566 w 1672177"/>
                <a:gd name="connsiteY32" fmla="*/ 632019 h 1209679"/>
                <a:gd name="connsiteX33" fmla="*/ 988566 w 1672177"/>
                <a:gd name="connsiteY33" fmla="*/ 536663 h 1209679"/>
                <a:gd name="connsiteX34" fmla="*/ 988566 w 1672177"/>
                <a:gd name="connsiteY34" fmla="*/ 536663 h 1209679"/>
                <a:gd name="connsiteX35" fmla="*/ 902423 w 1672177"/>
                <a:gd name="connsiteY35" fmla="*/ 450521 h 1209679"/>
                <a:gd name="connsiteX36" fmla="*/ 832864 w 1672177"/>
                <a:gd name="connsiteY36" fmla="*/ 486452 h 1209679"/>
                <a:gd name="connsiteX37" fmla="*/ 677163 w 1672177"/>
                <a:gd name="connsiteY37" fmla="*/ 519158 h 1209679"/>
                <a:gd name="connsiteX38" fmla="*/ 659197 w 1672177"/>
                <a:gd name="connsiteY38" fmla="*/ 463879 h 1209679"/>
                <a:gd name="connsiteX39" fmla="*/ 748564 w 1672177"/>
                <a:gd name="connsiteY39" fmla="*/ 340885 h 1209679"/>
                <a:gd name="connsiteX40" fmla="*/ 909794 w 1672177"/>
                <a:gd name="connsiteY40" fmla="*/ 340885 h 1209679"/>
                <a:gd name="connsiteX41" fmla="*/ 1003767 w 1672177"/>
                <a:gd name="connsiteY41" fmla="*/ 319695 h 1209679"/>
                <a:gd name="connsiteX42" fmla="*/ 987184 w 1672177"/>
                <a:gd name="connsiteY42" fmla="*/ 519158 h 1209679"/>
                <a:gd name="connsiteX43" fmla="*/ 470329 w 1672177"/>
                <a:gd name="connsiteY43" fmla="*/ 787720 h 1209679"/>
                <a:gd name="connsiteX44" fmla="*/ 470329 w 1672177"/>
                <a:gd name="connsiteY44" fmla="*/ 926838 h 1209679"/>
                <a:gd name="connsiteX45" fmla="*/ 1257128 w 1672177"/>
                <a:gd name="connsiteY45" fmla="*/ 684994 h 1209679"/>
                <a:gd name="connsiteX46" fmla="*/ 1118010 w 1672177"/>
                <a:gd name="connsiteY46" fmla="*/ 684994 h 1209679"/>
                <a:gd name="connsiteX47" fmla="*/ 831482 w 1672177"/>
                <a:gd name="connsiteY47" fmla="*/ 787720 h 1209679"/>
                <a:gd name="connsiteX48" fmla="*/ 772058 w 1672177"/>
                <a:gd name="connsiteY48" fmla="*/ 847144 h 1209679"/>
                <a:gd name="connsiteX49" fmla="*/ 831482 w 1672177"/>
                <a:gd name="connsiteY49" fmla="*/ 906569 h 1209679"/>
                <a:gd name="connsiteX50" fmla="*/ 890907 w 1672177"/>
                <a:gd name="connsiteY50" fmla="*/ 847144 h 1209679"/>
                <a:gd name="connsiteX51" fmla="*/ 831482 w 1672177"/>
                <a:gd name="connsiteY51" fmla="*/ 787720 h 1209679"/>
                <a:gd name="connsiteX52" fmla="*/ 885840 w 1672177"/>
                <a:gd name="connsiteY52" fmla="*/ 1046147 h 1209679"/>
                <a:gd name="connsiteX53" fmla="*/ 837932 w 1672177"/>
                <a:gd name="connsiteY53" fmla="*/ 907030 h 1209679"/>
                <a:gd name="connsiteX54" fmla="*/ 782653 w 1672177"/>
                <a:gd name="connsiteY54" fmla="*/ 1046147 h 1209679"/>
                <a:gd name="connsiteX55" fmla="*/ 1672178 w 1672177"/>
                <a:gd name="connsiteY55" fmla="*/ 1149795 h 1209679"/>
                <a:gd name="connsiteX56" fmla="*/ 1672178 w 1672177"/>
                <a:gd name="connsiteY56" fmla="*/ 1149795 h 1209679"/>
                <a:gd name="connsiteX57" fmla="*/ 1612293 w 1672177"/>
                <a:gd name="connsiteY57" fmla="*/ 1089910 h 1209679"/>
                <a:gd name="connsiteX58" fmla="*/ 59885 w 1672177"/>
                <a:gd name="connsiteY58" fmla="*/ 1089910 h 1209679"/>
                <a:gd name="connsiteX59" fmla="*/ 0 w 1672177"/>
                <a:gd name="connsiteY59" fmla="*/ 1149795 h 1209679"/>
                <a:gd name="connsiteX60" fmla="*/ 0 w 1672177"/>
                <a:gd name="connsiteY60" fmla="*/ 1149795 h 1209679"/>
                <a:gd name="connsiteX61" fmla="*/ 59885 w 1672177"/>
                <a:gd name="connsiteY61" fmla="*/ 1209680 h 1209679"/>
                <a:gd name="connsiteX62" fmla="*/ 1612293 w 1672177"/>
                <a:gd name="connsiteY62" fmla="*/ 1209680 h 1209679"/>
                <a:gd name="connsiteX63" fmla="*/ 1672178 w 1672177"/>
                <a:gd name="connsiteY63" fmla="*/ 1149795 h 1209679"/>
                <a:gd name="connsiteX64" fmla="*/ 342267 w 1672177"/>
                <a:gd name="connsiteY64" fmla="*/ 1108796 h 1209679"/>
                <a:gd name="connsiteX65" fmla="*/ 342267 w 1672177"/>
                <a:gd name="connsiteY65" fmla="*/ 1190793 h 1209679"/>
                <a:gd name="connsiteX66" fmla="*/ 1322541 w 1672177"/>
                <a:gd name="connsiteY66" fmla="*/ 1108796 h 1209679"/>
                <a:gd name="connsiteX67" fmla="*/ 1322541 w 1672177"/>
                <a:gd name="connsiteY67" fmla="*/ 1190793 h 1209679"/>
                <a:gd name="connsiteX68" fmla="*/ 1030946 w 1672177"/>
                <a:gd name="connsiteY68" fmla="*/ 1046147 h 1209679"/>
                <a:gd name="connsiteX69" fmla="*/ 1030946 w 1672177"/>
                <a:gd name="connsiteY69" fmla="*/ 927298 h 1209679"/>
                <a:gd name="connsiteX70" fmla="*/ 1187569 w 1672177"/>
                <a:gd name="connsiteY70" fmla="*/ 927298 h 1209679"/>
                <a:gd name="connsiteX71" fmla="*/ 1258970 w 1672177"/>
                <a:gd name="connsiteY71" fmla="*/ 855897 h 1209679"/>
                <a:gd name="connsiteX72" fmla="*/ 1258970 w 1672177"/>
                <a:gd name="connsiteY72" fmla="*/ 640310 h 1209679"/>
                <a:gd name="connsiteX73" fmla="*/ 1187569 w 1672177"/>
                <a:gd name="connsiteY73" fmla="*/ 568909 h 1209679"/>
                <a:gd name="connsiteX74" fmla="*/ 1187569 w 1672177"/>
                <a:gd name="connsiteY74" fmla="*/ 568909 h 1209679"/>
                <a:gd name="connsiteX75" fmla="*/ 1116167 w 1672177"/>
                <a:gd name="connsiteY75" fmla="*/ 640310 h 1209679"/>
                <a:gd name="connsiteX76" fmla="*/ 1116167 w 1672177"/>
                <a:gd name="connsiteY76" fmla="*/ 788181 h 1209679"/>
                <a:gd name="connsiteX77" fmla="*/ 411826 w 1672177"/>
                <a:gd name="connsiteY77" fmla="*/ 788181 h 1209679"/>
                <a:gd name="connsiteX78" fmla="*/ 342267 w 1672177"/>
                <a:gd name="connsiteY78" fmla="*/ 857739 h 1209679"/>
                <a:gd name="connsiteX79" fmla="*/ 342267 w 1672177"/>
                <a:gd name="connsiteY79" fmla="*/ 857739 h 1209679"/>
                <a:gd name="connsiteX80" fmla="*/ 411826 w 1672177"/>
                <a:gd name="connsiteY80" fmla="*/ 927298 h 1209679"/>
                <a:gd name="connsiteX81" fmla="*/ 631097 w 1672177"/>
                <a:gd name="connsiteY81" fmla="*/ 927298 h 1209679"/>
                <a:gd name="connsiteX82" fmla="*/ 631097 w 1672177"/>
                <a:gd name="connsiteY82" fmla="*/ 1046147 h 120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672177" h="1209679">
                  <a:moveTo>
                    <a:pt x="138197" y="872480"/>
                  </a:moveTo>
                  <a:lnTo>
                    <a:pt x="138197" y="596548"/>
                  </a:lnTo>
                  <a:lnTo>
                    <a:pt x="0" y="596548"/>
                  </a:lnTo>
                  <a:lnTo>
                    <a:pt x="161229" y="149713"/>
                  </a:lnTo>
                  <a:lnTo>
                    <a:pt x="336278" y="596548"/>
                  </a:lnTo>
                  <a:lnTo>
                    <a:pt x="138197" y="872480"/>
                  </a:lnTo>
                  <a:close/>
                  <a:moveTo>
                    <a:pt x="157544" y="0"/>
                  </a:moveTo>
                  <a:cubicBezTo>
                    <a:pt x="121613" y="0"/>
                    <a:pt x="92131" y="29021"/>
                    <a:pt x="92131" y="65413"/>
                  </a:cubicBezTo>
                  <a:cubicBezTo>
                    <a:pt x="92131" y="101805"/>
                    <a:pt x="121152" y="130365"/>
                    <a:pt x="157544" y="130365"/>
                  </a:cubicBezTo>
                  <a:cubicBezTo>
                    <a:pt x="193936" y="130365"/>
                    <a:pt x="222496" y="101344"/>
                    <a:pt x="222496" y="65413"/>
                  </a:cubicBezTo>
                  <a:cubicBezTo>
                    <a:pt x="222496" y="29482"/>
                    <a:pt x="193475" y="0"/>
                    <a:pt x="157544" y="0"/>
                  </a:cubicBezTo>
                  <a:close/>
                  <a:moveTo>
                    <a:pt x="157544" y="965993"/>
                  </a:moveTo>
                  <a:lnTo>
                    <a:pt x="157544" y="1082539"/>
                  </a:lnTo>
                  <a:moveTo>
                    <a:pt x="1533981" y="872480"/>
                  </a:moveTo>
                  <a:lnTo>
                    <a:pt x="1533981" y="596548"/>
                  </a:lnTo>
                  <a:lnTo>
                    <a:pt x="1672178" y="596548"/>
                  </a:lnTo>
                  <a:lnTo>
                    <a:pt x="1510949" y="149713"/>
                  </a:lnTo>
                  <a:lnTo>
                    <a:pt x="1335900" y="596548"/>
                  </a:lnTo>
                  <a:lnTo>
                    <a:pt x="1533981" y="872480"/>
                  </a:lnTo>
                  <a:close/>
                  <a:moveTo>
                    <a:pt x="1449681" y="65413"/>
                  </a:moveTo>
                  <a:cubicBezTo>
                    <a:pt x="1449681" y="101344"/>
                    <a:pt x="1478703" y="130826"/>
                    <a:pt x="1515094" y="130826"/>
                  </a:cubicBezTo>
                  <a:cubicBezTo>
                    <a:pt x="1551025" y="130826"/>
                    <a:pt x="1580507" y="101805"/>
                    <a:pt x="1580507" y="65413"/>
                  </a:cubicBezTo>
                  <a:cubicBezTo>
                    <a:pt x="1580507" y="29021"/>
                    <a:pt x="1551486" y="0"/>
                    <a:pt x="1515094" y="0"/>
                  </a:cubicBezTo>
                  <a:cubicBezTo>
                    <a:pt x="1479163" y="0"/>
                    <a:pt x="1449681" y="29021"/>
                    <a:pt x="1449681" y="65413"/>
                  </a:cubicBezTo>
                  <a:close/>
                  <a:moveTo>
                    <a:pt x="1515094" y="965993"/>
                  </a:moveTo>
                  <a:lnTo>
                    <a:pt x="1515094" y="1082539"/>
                  </a:lnTo>
                  <a:moveTo>
                    <a:pt x="832864" y="486452"/>
                  </a:moveTo>
                  <a:cubicBezTo>
                    <a:pt x="817202" y="464801"/>
                    <a:pt x="791866" y="450521"/>
                    <a:pt x="763305" y="450521"/>
                  </a:cubicBezTo>
                  <a:cubicBezTo>
                    <a:pt x="715858" y="450521"/>
                    <a:pt x="677163" y="489216"/>
                    <a:pt x="677163" y="536663"/>
                  </a:cubicBezTo>
                  <a:lnTo>
                    <a:pt x="677163" y="632019"/>
                  </a:lnTo>
                  <a:cubicBezTo>
                    <a:pt x="677163" y="718161"/>
                    <a:pt x="746722" y="787720"/>
                    <a:pt x="832864" y="787720"/>
                  </a:cubicBezTo>
                  <a:lnTo>
                    <a:pt x="832864" y="787720"/>
                  </a:lnTo>
                  <a:cubicBezTo>
                    <a:pt x="919007" y="787720"/>
                    <a:pt x="988566" y="718161"/>
                    <a:pt x="988566" y="632019"/>
                  </a:cubicBezTo>
                  <a:lnTo>
                    <a:pt x="988566" y="536663"/>
                  </a:lnTo>
                  <a:lnTo>
                    <a:pt x="988566" y="536663"/>
                  </a:lnTo>
                  <a:cubicBezTo>
                    <a:pt x="988566" y="489216"/>
                    <a:pt x="949871" y="450521"/>
                    <a:pt x="902423" y="450521"/>
                  </a:cubicBezTo>
                  <a:cubicBezTo>
                    <a:pt x="873863" y="450521"/>
                    <a:pt x="848527" y="464801"/>
                    <a:pt x="832864" y="486452"/>
                  </a:cubicBezTo>
                  <a:moveTo>
                    <a:pt x="677163" y="519158"/>
                  </a:moveTo>
                  <a:lnTo>
                    <a:pt x="659197" y="463879"/>
                  </a:lnTo>
                  <a:cubicBezTo>
                    <a:pt x="639389" y="403073"/>
                    <a:pt x="684533" y="340885"/>
                    <a:pt x="748564" y="340885"/>
                  </a:cubicBezTo>
                  <a:lnTo>
                    <a:pt x="909794" y="340885"/>
                  </a:lnTo>
                  <a:lnTo>
                    <a:pt x="1003767" y="319695"/>
                  </a:lnTo>
                  <a:cubicBezTo>
                    <a:pt x="1003767" y="319695"/>
                    <a:pt x="1053979" y="457430"/>
                    <a:pt x="987184" y="519158"/>
                  </a:cubicBezTo>
                  <a:moveTo>
                    <a:pt x="470329" y="787720"/>
                  </a:moveTo>
                  <a:lnTo>
                    <a:pt x="470329" y="926838"/>
                  </a:lnTo>
                  <a:moveTo>
                    <a:pt x="1257128" y="684994"/>
                  </a:moveTo>
                  <a:lnTo>
                    <a:pt x="1118010" y="684994"/>
                  </a:lnTo>
                  <a:moveTo>
                    <a:pt x="831482" y="787720"/>
                  </a:moveTo>
                  <a:cubicBezTo>
                    <a:pt x="798776" y="787720"/>
                    <a:pt x="772058" y="814438"/>
                    <a:pt x="772058" y="847144"/>
                  </a:cubicBezTo>
                  <a:cubicBezTo>
                    <a:pt x="772058" y="879851"/>
                    <a:pt x="798776" y="906569"/>
                    <a:pt x="831482" y="906569"/>
                  </a:cubicBezTo>
                  <a:cubicBezTo>
                    <a:pt x="864189" y="906569"/>
                    <a:pt x="890907" y="879851"/>
                    <a:pt x="890907" y="847144"/>
                  </a:cubicBezTo>
                  <a:cubicBezTo>
                    <a:pt x="890907" y="814438"/>
                    <a:pt x="864189" y="787720"/>
                    <a:pt x="831482" y="787720"/>
                  </a:cubicBezTo>
                  <a:close/>
                  <a:moveTo>
                    <a:pt x="885840" y="1046147"/>
                  </a:moveTo>
                  <a:lnTo>
                    <a:pt x="837932" y="907030"/>
                  </a:lnTo>
                  <a:lnTo>
                    <a:pt x="782653" y="1046147"/>
                  </a:lnTo>
                  <a:moveTo>
                    <a:pt x="1672178" y="1149795"/>
                  </a:moveTo>
                  <a:lnTo>
                    <a:pt x="1672178" y="1149795"/>
                  </a:lnTo>
                  <a:cubicBezTo>
                    <a:pt x="1672178" y="1117088"/>
                    <a:pt x="1645460" y="1089910"/>
                    <a:pt x="1612293" y="1089910"/>
                  </a:cubicBezTo>
                  <a:lnTo>
                    <a:pt x="59885" y="1089910"/>
                  </a:lnTo>
                  <a:cubicBezTo>
                    <a:pt x="27179" y="1089910"/>
                    <a:pt x="0" y="1116628"/>
                    <a:pt x="0" y="1149795"/>
                  </a:cubicBezTo>
                  <a:lnTo>
                    <a:pt x="0" y="1149795"/>
                  </a:lnTo>
                  <a:cubicBezTo>
                    <a:pt x="0" y="1182501"/>
                    <a:pt x="26718" y="1209680"/>
                    <a:pt x="59885" y="1209680"/>
                  </a:cubicBezTo>
                  <a:lnTo>
                    <a:pt x="1612293" y="1209680"/>
                  </a:lnTo>
                  <a:cubicBezTo>
                    <a:pt x="1645460" y="1209680"/>
                    <a:pt x="1672178" y="1182962"/>
                    <a:pt x="1672178" y="1149795"/>
                  </a:cubicBezTo>
                  <a:close/>
                  <a:moveTo>
                    <a:pt x="342267" y="1108796"/>
                  </a:moveTo>
                  <a:lnTo>
                    <a:pt x="342267" y="1190793"/>
                  </a:lnTo>
                  <a:moveTo>
                    <a:pt x="1322541" y="1108796"/>
                  </a:moveTo>
                  <a:lnTo>
                    <a:pt x="1322541" y="1190793"/>
                  </a:lnTo>
                  <a:moveTo>
                    <a:pt x="1030946" y="1046147"/>
                  </a:moveTo>
                  <a:lnTo>
                    <a:pt x="1030946" y="927298"/>
                  </a:lnTo>
                  <a:lnTo>
                    <a:pt x="1187569" y="927298"/>
                  </a:lnTo>
                  <a:cubicBezTo>
                    <a:pt x="1227185" y="927298"/>
                    <a:pt x="1258970" y="895053"/>
                    <a:pt x="1258970" y="855897"/>
                  </a:cubicBezTo>
                  <a:lnTo>
                    <a:pt x="1258970" y="640310"/>
                  </a:lnTo>
                  <a:cubicBezTo>
                    <a:pt x="1258970" y="600694"/>
                    <a:pt x="1226724" y="568909"/>
                    <a:pt x="1187569" y="568909"/>
                  </a:cubicBezTo>
                  <a:lnTo>
                    <a:pt x="1187569" y="568909"/>
                  </a:lnTo>
                  <a:cubicBezTo>
                    <a:pt x="1147952" y="568909"/>
                    <a:pt x="1116167" y="601155"/>
                    <a:pt x="1116167" y="640310"/>
                  </a:cubicBezTo>
                  <a:lnTo>
                    <a:pt x="1116167" y="788181"/>
                  </a:lnTo>
                  <a:cubicBezTo>
                    <a:pt x="1116167" y="788181"/>
                    <a:pt x="411826" y="788181"/>
                    <a:pt x="411826" y="788181"/>
                  </a:cubicBezTo>
                  <a:cubicBezTo>
                    <a:pt x="373131" y="788181"/>
                    <a:pt x="342267" y="819505"/>
                    <a:pt x="342267" y="857739"/>
                  </a:cubicBezTo>
                  <a:lnTo>
                    <a:pt x="342267" y="857739"/>
                  </a:lnTo>
                  <a:cubicBezTo>
                    <a:pt x="342267" y="896435"/>
                    <a:pt x="373591" y="927298"/>
                    <a:pt x="411826" y="927298"/>
                  </a:cubicBezTo>
                  <a:lnTo>
                    <a:pt x="631097" y="927298"/>
                  </a:lnTo>
                  <a:lnTo>
                    <a:pt x="631097" y="1046147"/>
                  </a:lnTo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200">
                <a:latin typeface="Gilroy Light" panose="00000400000000000000" pitchFamily="50" charset="-52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A5C0A717-E918-0A52-2993-734EDA9A0289}"/>
              </a:ext>
            </a:extLst>
          </p:cNvPr>
          <p:cNvSpPr txBox="1"/>
          <p:nvPr/>
        </p:nvSpPr>
        <p:spPr>
          <a:xfrm>
            <a:off x="552450" y="277514"/>
            <a:ext cx="11087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spc="-110" dirty="0">
                <a:solidFill>
                  <a:srgbClr val="494F58"/>
                </a:solidFill>
                <a:latin typeface="Gilroy ExtraBold" panose="00000900000000000000" pitchFamily="50" charset="-52"/>
              </a:rPr>
              <a:t>PEST-анализ внешних факторов, влияющих на деятельность компании</a:t>
            </a:r>
          </a:p>
        </p:txBody>
      </p:sp>
    </p:spTree>
    <p:extLst>
      <p:ext uri="{BB962C8B-B14F-4D97-AF65-F5344CB8AC3E}">
        <p14:creationId xmlns:p14="http://schemas.microsoft.com/office/powerpoint/2010/main" val="273416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77" grpId="0" animBg="1"/>
      <p:bldP spid="64" grpId="0" animBg="1"/>
      <p:bldP spid="15" grpId="0" animBg="1"/>
      <p:bldP spid="3" grpId="0" animBg="1"/>
      <p:bldP spid="7" grpId="0"/>
      <p:bldP spid="4" grpId="0" animBg="1"/>
      <p:bldP spid="8" grpId="0"/>
      <p:bldP spid="12" grpId="0" animBg="1"/>
      <p:bldP spid="6" grpId="0" animBg="1"/>
      <p:bldP spid="14" grpId="0"/>
      <p:bldP spid="9" grpId="0" animBg="1"/>
      <p:bldP spid="5" grpId="0" animBg="1"/>
      <p:bldP spid="11" grpId="0"/>
      <p:bldP spid="17" grpId="0" animBg="1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71" grpId="0" animBg="1"/>
      <p:bldP spid="103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B1076EA-048A-D633-27B6-9F77DE2C506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98" b="32898"/>
          <a:stretch>
            <a:fillRect/>
          </a:stretch>
        </p:blipFill>
        <p:spPr bwMode="auto">
          <a:xfrm>
            <a:off x="192088" y="228600"/>
            <a:ext cx="11807825" cy="2092325"/>
          </a:xfrm>
          <a:custGeom>
            <a:avLst/>
            <a:gdLst>
              <a:gd name="T0" fmla="*/ 265855 w 11806238"/>
              <a:gd name="T1" fmla="*/ 0 h 3719286"/>
              <a:gd name="T2" fmla="*/ 11540383 w 11806238"/>
              <a:gd name="T3" fmla="*/ 0 h 3719286"/>
              <a:gd name="T4" fmla="*/ 11806238 w 11806238"/>
              <a:gd name="T5" fmla="*/ 265855 h 3719286"/>
              <a:gd name="T6" fmla="*/ 11806238 w 11806238"/>
              <a:gd name="T7" fmla="*/ 3719286 h 3719286"/>
              <a:gd name="T8" fmla="*/ 0 w 11806238"/>
              <a:gd name="T9" fmla="*/ 3719286 h 3719286"/>
              <a:gd name="T10" fmla="*/ 0 w 11806238"/>
              <a:gd name="T11" fmla="*/ 265855 h 3719286"/>
              <a:gd name="T12" fmla="*/ 265855 w 11806238"/>
              <a:gd name="T13" fmla="*/ 0 h 371928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806238" h="3719286">
                <a:moveTo>
                  <a:pt x="265855" y="0"/>
                </a:moveTo>
                <a:lnTo>
                  <a:pt x="11540383" y="0"/>
                </a:lnTo>
                <a:cubicBezTo>
                  <a:pt x="11687211" y="0"/>
                  <a:pt x="11806238" y="119027"/>
                  <a:pt x="11806238" y="265855"/>
                </a:cubicBezTo>
                <a:lnTo>
                  <a:pt x="11806238" y="3719286"/>
                </a:lnTo>
                <a:lnTo>
                  <a:pt x="0" y="3719286"/>
                </a:lnTo>
                <a:lnTo>
                  <a:pt x="0" y="265855"/>
                </a:lnTo>
                <a:cubicBezTo>
                  <a:pt x="0" y="119027"/>
                  <a:pt x="119027" y="0"/>
                  <a:pt x="265855" y="0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268" name="TextBox 2">
            <a:extLst>
              <a:ext uri="{FF2B5EF4-FFF2-40B4-BE49-F238E27FC236}">
                <a16:creationId xmlns:a16="http://schemas.microsoft.com/office/drawing/2014/main" id="{42911173-2BFA-2339-9A9B-7BBAF57236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3" y="1260475"/>
            <a:ext cx="115443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ru-RU" altLang="ru-RU" sz="8800" dirty="0">
                <a:solidFill>
                  <a:srgbClr val="EBF1F9"/>
                </a:solidFill>
                <a:latin typeface="Gilroy ExtraBold" panose="00000900000000000000" pitchFamily="50" charset="-52"/>
                <a:ea typeface="Inter Light" pitchFamily="2" charset="0"/>
                <a:cs typeface="Plus Jakarta Sans" pitchFamily="2" charset="0"/>
              </a:rPr>
              <a:t>МИССИЯ И ВИДЕНИЕ</a:t>
            </a:r>
            <a:endParaRPr lang="en-US" altLang="ru-RU" sz="8800" dirty="0">
              <a:solidFill>
                <a:srgbClr val="EBF1F9"/>
              </a:solidFill>
              <a:latin typeface="Gilroy ExtraBold" panose="00000900000000000000" pitchFamily="50" charset="-52"/>
              <a:ea typeface="Inter Light" pitchFamily="2" charset="0"/>
              <a:cs typeface="Plus Jakarta Sans" pitchFamily="2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12BCA9C-92D0-B1C4-D161-CD32595AA953}"/>
              </a:ext>
            </a:extLst>
          </p:cNvPr>
          <p:cNvSpPr/>
          <p:nvPr/>
        </p:nvSpPr>
        <p:spPr>
          <a:xfrm>
            <a:off x="704850" y="2717800"/>
            <a:ext cx="531813" cy="531812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96900" dist="127000" dir="3000000" algn="t" rotWithShape="0">
              <a:schemeClr val="bg1">
                <a:lumMod val="7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bg1"/>
                </a:solidFill>
                <a:latin typeface="Gilroy ExtraBold" panose="00000900000000000000" pitchFamily="50" charset="-52"/>
                <a:cs typeface="Poppins SemiBold" panose="00000700000000000000" pitchFamily="2" charset="0"/>
              </a:rPr>
              <a:t>М</a:t>
            </a:r>
            <a:endParaRPr lang="en-US" sz="1600" dirty="0">
              <a:solidFill>
                <a:schemeClr val="bg1"/>
              </a:solidFill>
              <a:latin typeface="Gilroy ExtraBold" panose="00000900000000000000" pitchFamily="50" charset="-52"/>
              <a:cs typeface="Poppins SemiBold" panose="000007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44482D-E59B-C64B-F3F6-EA429BBA920B}"/>
              </a:ext>
            </a:extLst>
          </p:cNvPr>
          <p:cNvSpPr txBox="1"/>
          <p:nvPr/>
        </p:nvSpPr>
        <p:spPr>
          <a:xfrm>
            <a:off x="1381918" y="2613828"/>
            <a:ext cx="1646238" cy="681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Gilroy ExtraBold" panose="00000900000000000000" pitchFamily="50" charset="-52"/>
                <a:cs typeface="Poppins SemiBold" panose="00000700000000000000" pitchFamily="2" charset="0"/>
              </a:rPr>
              <a:t>Миссия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Gilroy ExtraBold" panose="00000900000000000000" pitchFamily="50" charset="-52"/>
              <a:cs typeface="Poppins SemiBold" panose="000007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1A92B9-49D0-B1CA-E999-D40FFC156995}"/>
              </a:ext>
            </a:extLst>
          </p:cNvPr>
          <p:cNvSpPr txBox="1"/>
          <p:nvPr/>
        </p:nvSpPr>
        <p:spPr>
          <a:xfrm>
            <a:off x="1052514" y="3829891"/>
            <a:ext cx="39639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ru-RU" dirty="0">
                <a:solidFill>
                  <a:schemeClr val="bg1">
                    <a:lumMod val="65000"/>
                  </a:schemeClr>
                </a:solidFill>
                <a:latin typeface="Gilroy Light" panose="00000400000000000000" pitchFamily="50" charset="-52"/>
              </a:rPr>
              <a:t>МЫ СОЗДАЕМ ЦИФ</a:t>
            </a:r>
            <a:r>
              <a:rPr lang="ru-KZ" dirty="0">
                <a:solidFill>
                  <a:schemeClr val="bg1">
                    <a:lumMod val="65000"/>
                  </a:schemeClr>
                </a:solidFill>
                <a:latin typeface="Gilroy Light" panose="00000400000000000000" pitchFamily="50" charset="-52"/>
              </a:rPr>
              <a:t>РОВЫ</a:t>
            </a:r>
            <a:r>
              <a:rPr lang="kk-KZ" dirty="0">
                <a:solidFill>
                  <a:schemeClr val="bg1">
                    <a:lumMod val="65000"/>
                  </a:schemeClr>
                </a:solidFill>
                <a:latin typeface="Gilroy Light" panose="00000400000000000000" pitchFamily="50" charset="-52"/>
              </a:rPr>
              <a:t>Е</a:t>
            </a:r>
            <a:r>
              <a:rPr lang="ru-KZ" dirty="0">
                <a:solidFill>
                  <a:schemeClr val="bg1">
                    <a:lumMod val="65000"/>
                  </a:schemeClr>
                </a:solidFill>
                <a:latin typeface="Gilroy Light" panose="00000400000000000000" pitchFamily="50" charset="-52"/>
              </a:rPr>
              <a:t> РЕШЕНИ</a:t>
            </a:r>
            <a:r>
              <a:rPr lang="kk-KZ" dirty="0">
                <a:solidFill>
                  <a:schemeClr val="bg1">
                    <a:lumMod val="65000"/>
                  </a:schemeClr>
                </a:solidFill>
                <a:latin typeface="Gilroy Light" panose="00000400000000000000" pitchFamily="50" charset="-52"/>
              </a:rPr>
              <a:t>Я</a:t>
            </a:r>
            <a:r>
              <a:rPr lang="ru-KZ" dirty="0">
                <a:solidFill>
                  <a:schemeClr val="bg1">
                    <a:lumMod val="65000"/>
                  </a:schemeClr>
                </a:solidFill>
                <a:latin typeface="Gilroy Light" panose="00000400000000000000" pitchFamily="50" charset="-52"/>
              </a:rPr>
              <a:t> ДЛЯ </a:t>
            </a:r>
            <a:r>
              <a:rPr lang="kk-KZ" dirty="0">
                <a:solidFill>
                  <a:schemeClr val="bg1">
                    <a:lumMod val="65000"/>
                  </a:schemeClr>
                </a:solidFill>
                <a:latin typeface="Gilroy Light" panose="00000400000000000000" pitchFamily="50" charset="-52"/>
              </a:rPr>
              <a:t>РАВНЫХ ВОЗМОЖНОСТЕЙ</a:t>
            </a:r>
            <a:endParaRPr lang="ru-KZ" dirty="0">
              <a:solidFill>
                <a:schemeClr val="bg1">
                  <a:lumMod val="65000"/>
                </a:schemeClr>
              </a:solidFill>
              <a:latin typeface="Gilroy Light" panose="00000400000000000000" pitchFamily="50" charset="-52"/>
            </a:endParaRPr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1A34456A-5D68-967C-2A68-3D01B4A7F03E}"/>
              </a:ext>
            </a:extLst>
          </p:cNvPr>
          <p:cNvSpPr/>
          <p:nvPr/>
        </p:nvSpPr>
        <p:spPr>
          <a:xfrm>
            <a:off x="6314284" y="2709059"/>
            <a:ext cx="531813" cy="531812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96900" dist="127000" dir="3000000" algn="t" rotWithShape="0">
              <a:schemeClr val="bg1">
                <a:lumMod val="7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bg1"/>
                </a:solidFill>
                <a:latin typeface="Gilroy ExtraBold" panose="00000900000000000000" pitchFamily="50" charset="-52"/>
                <a:cs typeface="Poppins SemiBold" panose="00000700000000000000" pitchFamily="2" charset="0"/>
              </a:rPr>
              <a:t>В</a:t>
            </a:r>
            <a:endParaRPr lang="en-US" sz="1600" dirty="0">
              <a:solidFill>
                <a:schemeClr val="bg1"/>
              </a:solidFill>
              <a:latin typeface="Gilroy ExtraBold" panose="00000900000000000000" pitchFamily="50" charset="-52"/>
              <a:cs typeface="Poppins SemiBold" panose="000007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7BB338-6426-92D9-4FB6-185D270F01AF}"/>
              </a:ext>
            </a:extLst>
          </p:cNvPr>
          <p:cNvSpPr txBox="1"/>
          <p:nvPr/>
        </p:nvSpPr>
        <p:spPr>
          <a:xfrm>
            <a:off x="6991352" y="2605087"/>
            <a:ext cx="2616198" cy="681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Gilroy ExtraBold" panose="00000900000000000000" pitchFamily="50" charset="-52"/>
                <a:cs typeface="Poppins SemiBold" panose="00000700000000000000" pitchFamily="2" charset="0"/>
              </a:rPr>
              <a:t>Видение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Gilroy ExtraBold" panose="00000900000000000000" pitchFamily="50" charset="-52"/>
              <a:cs typeface="Poppins SemiBold" panose="000007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BEACB0E-B2AD-773C-6C4B-EF01C823291E}"/>
              </a:ext>
            </a:extLst>
          </p:cNvPr>
          <p:cNvSpPr txBox="1"/>
          <p:nvPr/>
        </p:nvSpPr>
        <p:spPr>
          <a:xfrm>
            <a:off x="7063570" y="3827810"/>
            <a:ext cx="39639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ru-RU" dirty="0">
                <a:solidFill>
                  <a:schemeClr val="bg1">
                    <a:lumMod val="65000"/>
                  </a:schemeClr>
                </a:solidFill>
                <a:latin typeface="Gilroy Light" panose="00000400000000000000" pitchFamily="50" charset="-52"/>
              </a:rPr>
              <a:t>МЫ – СОЦИАЛЬНЫЙ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IT</a:t>
            </a:r>
            <a:r>
              <a:rPr lang="ru-RU" dirty="0">
                <a:solidFill>
                  <a:schemeClr val="bg1">
                    <a:lumMod val="65000"/>
                  </a:schemeClr>
                </a:solidFill>
                <a:latin typeface="Gilroy Light" panose="00000400000000000000" pitchFamily="50" charset="-52"/>
              </a:rPr>
              <a:t>-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INNOVATION </a:t>
            </a:r>
            <a:r>
              <a:rPr lang="ru-RU" dirty="0">
                <a:solidFill>
                  <a:schemeClr val="bg1">
                    <a:lumMod val="65000"/>
                  </a:schemeClr>
                </a:solidFill>
                <a:latin typeface="Gilroy Light" panose="00000400000000000000" pitchFamily="50" charset="-52"/>
              </a:rPr>
              <a:t>ХАБ СТРАНЫ</a:t>
            </a:r>
          </a:p>
        </p:txBody>
      </p:sp>
      <p:sp>
        <p:nvSpPr>
          <p:cNvPr id="5" name="Rectangle: Top Corners Rounded 1">
            <a:extLst>
              <a:ext uri="{FF2B5EF4-FFF2-40B4-BE49-F238E27FC236}">
                <a16:creationId xmlns:a16="http://schemas.microsoft.com/office/drawing/2014/main" id="{CE908216-CD5D-E1CE-400A-A31E1D70DC3B}"/>
              </a:ext>
            </a:extLst>
          </p:cNvPr>
          <p:cNvSpPr/>
          <p:nvPr/>
        </p:nvSpPr>
        <p:spPr>
          <a:xfrm>
            <a:off x="204788" y="226565"/>
            <a:ext cx="11791950" cy="2094359"/>
          </a:xfrm>
          <a:prstGeom prst="round2SameRect">
            <a:avLst>
              <a:gd name="adj1" fmla="val 9287"/>
              <a:gd name="adj2" fmla="val 0"/>
            </a:avLst>
          </a:prstGeom>
          <a:solidFill>
            <a:schemeClr val="accent3">
              <a:lumMod val="50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D" dirty="0">
              <a:latin typeface="Gilroy ExtraBold" panose="00000900000000000000" pitchFamily="50" charset="-5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58E16F7-8794-0A0D-D377-8A3F065249C8}"/>
              </a:ext>
            </a:extLst>
          </p:cNvPr>
          <p:cNvSpPr/>
          <p:nvPr/>
        </p:nvSpPr>
        <p:spPr>
          <a:xfrm>
            <a:off x="8388448" y="1594959"/>
            <a:ext cx="3318519" cy="4389120"/>
          </a:xfrm>
          <a:prstGeom prst="roundRect">
            <a:avLst>
              <a:gd name="adj" fmla="val 11842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Gilroy ExtraBold" panose="00000900000000000000" pitchFamily="50" charset="-52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46AB89B-0CF8-5069-366E-344CA3A187AA}"/>
              </a:ext>
            </a:extLst>
          </p:cNvPr>
          <p:cNvSpPr/>
          <p:nvPr/>
        </p:nvSpPr>
        <p:spPr>
          <a:xfrm>
            <a:off x="4814184" y="1594959"/>
            <a:ext cx="3318519" cy="4389120"/>
          </a:xfrm>
          <a:prstGeom prst="roundRect">
            <a:avLst>
              <a:gd name="adj" fmla="val 11842"/>
            </a:avLst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Gilroy ExtraBold" panose="00000900000000000000" pitchFamily="50" charset="-5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8AE9AB-F41F-3349-ECD3-C68D5D8AE117}"/>
              </a:ext>
            </a:extLst>
          </p:cNvPr>
          <p:cNvSpPr txBox="1"/>
          <p:nvPr/>
        </p:nvSpPr>
        <p:spPr>
          <a:xfrm>
            <a:off x="4966585" y="2817897"/>
            <a:ext cx="29037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Gilroy ExtraBold" panose="00000900000000000000" pitchFamily="50" charset="-52"/>
              </a:rPr>
              <a:t>B2C</a:t>
            </a:r>
            <a:r>
              <a:rPr lang="ru-RU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 </a:t>
            </a:r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— для населения (предоставление государственных услуг через цифровые платформы).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Gilroy ExtraBold" panose="00000900000000000000" pitchFamily="50" charset="-52"/>
              </a:rPr>
              <a:t>B2G</a:t>
            </a:r>
            <a:r>
              <a:rPr lang="ru-RU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 </a:t>
            </a:r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— для Правительства РК (анализ данных, подготовка аналитических докладов, прогнозов и оценок).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Gilroy ExtraBold" panose="00000900000000000000" pitchFamily="50" charset="-52"/>
              </a:rPr>
              <a:t>B2B</a:t>
            </a:r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 — для бизнеса (разработка новых сервисов и работа с бизнес-сообществом для внедрения цифровых решений).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Gilroy Light" panose="00000400000000000000" pitchFamily="50" charset="-52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28FFB1B-FABD-0E91-D2E3-6A548E19499A}"/>
              </a:ext>
            </a:extLst>
          </p:cNvPr>
          <p:cNvSpPr txBox="1"/>
          <p:nvPr/>
        </p:nvSpPr>
        <p:spPr>
          <a:xfrm>
            <a:off x="8540849" y="2817897"/>
            <a:ext cx="29037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Продвижение равных возможностей для развития инклюзивного общества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Создание условий для непрерывного профессионального роста и развития трудовых ресурсов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Ориентация на клиента и его потребности на основе обратной связи от конечного потребителя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Внедрение новых знаний и технологий в продукты и процессы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Применение управления изменениями в условиях неопределенности отрасли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41E27C7-BCE6-10F8-A37D-CA3E32E03A55}"/>
              </a:ext>
            </a:extLst>
          </p:cNvPr>
          <p:cNvSpPr txBox="1"/>
          <p:nvPr/>
        </p:nvSpPr>
        <p:spPr>
          <a:xfrm>
            <a:off x="1048057" y="874321"/>
            <a:ext cx="3766128" cy="33855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44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Gilroy ExtraBold" panose="00000900000000000000" pitchFamily="50" charset="-52"/>
              </a:rPr>
              <a:t>Стратегия развития </a:t>
            </a:r>
            <a:r>
              <a:rPr lang="ru-RU" sz="4400" b="1" dirty="0">
                <a:solidFill>
                  <a:schemeClr val="bg2">
                    <a:lumMod val="25000"/>
                  </a:schemeClr>
                </a:solidFill>
                <a:latin typeface="Gilroy ExtraBold" panose="00000900000000000000" pitchFamily="50" charset="-52"/>
              </a:rPr>
              <a:t>цифровых продуктов и услуг</a:t>
            </a:r>
            <a:endParaRPr lang="en-US" sz="6400" b="1" dirty="0">
              <a:solidFill>
                <a:schemeClr val="bg2">
                  <a:lumMod val="25000"/>
                </a:schemeClr>
              </a:solidFill>
              <a:latin typeface="Gilroy ExtraBold" panose="00000900000000000000" pitchFamily="50" charset="-52"/>
            </a:endParaRPr>
          </a:p>
        </p:txBody>
      </p:sp>
      <p:grpSp>
        <p:nvGrpSpPr>
          <p:cNvPr id="4" name="Group 21">
            <a:extLst>
              <a:ext uri="{FF2B5EF4-FFF2-40B4-BE49-F238E27FC236}">
                <a16:creationId xmlns:a16="http://schemas.microsoft.com/office/drawing/2014/main" id="{E02157D0-498A-7A1A-3AD8-ED3DB81840F1}"/>
              </a:ext>
            </a:extLst>
          </p:cNvPr>
          <p:cNvGrpSpPr/>
          <p:nvPr/>
        </p:nvGrpSpPr>
        <p:grpSpPr>
          <a:xfrm>
            <a:off x="4827709" y="725394"/>
            <a:ext cx="3304994" cy="710135"/>
            <a:chOff x="1066800" y="4229100"/>
            <a:chExt cx="1428750" cy="1428750"/>
          </a:xfrm>
        </p:grpSpPr>
        <p:sp>
          <p:nvSpPr>
            <p:cNvPr id="5" name="Rectangle: Rounded Corners 23">
              <a:extLst>
                <a:ext uri="{FF2B5EF4-FFF2-40B4-BE49-F238E27FC236}">
                  <a16:creationId xmlns:a16="http://schemas.microsoft.com/office/drawing/2014/main" id="{1099868D-F5F2-B450-7ED1-A7CDA99C1C94}"/>
                </a:ext>
              </a:extLst>
            </p:cNvPr>
            <p:cNvSpPr/>
            <p:nvPr/>
          </p:nvSpPr>
          <p:spPr>
            <a:xfrm>
              <a:off x="1066800" y="4229100"/>
              <a:ext cx="1428750" cy="1428750"/>
            </a:xfrm>
            <a:prstGeom prst="roundRect">
              <a:avLst>
                <a:gd name="adj" fmla="val 19334"/>
              </a:avLst>
            </a:prstGeom>
            <a:solidFill>
              <a:schemeClr val="bg1">
                <a:lumMod val="95000"/>
              </a:schemeClr>
            </a:solidFill>
            <a:ln w="50800">
              <a:gradFill>
                <a:gsLst>
                  <a:gs pos="2000">
                    <a:schemeClr val="accent1"/>
                  </a:gs>
                  <a:gs pos="23000">
                    <a:schemeClr val="accent2"/>
                  </a:gs>
                  <a:gs pos="82000">
                    <a:schemeClr val="accent5"/>
                  </a:gs>
                  <a:gs pos="41000">
                    <a:schemeClr val="accent3"/>
                  </a:gs>
                </a:gsLst>
                <a:lin ang="5400000" scaled="1"/>
              </a:gradFill>
            </a:ln>
            <a:effectLst>
              <a:outerShdw blurRad="279400" dist="190500" dir="276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" name="Rectangle: Rounded Corners 24">
              <a:extLst>
                <a:ext uri="{FF2B5EF4-FFF2-40B4-BE49-F238E27FC236}">
                  <a16:creationId xmlns:a16="http://schemas.microsoft.com/office/drawing/2014/main" id="{01FCF511-B1D1-A059-921A-CBF0F63A86CB}"/>
                </a:ext>
              </a:extLst>
            </p:cNvPr>
            <p:cNvSpPr/>
            <p:nvPr/>
          </p:nvSpPr>
          <p:spPr>
            <a:xfrm>
              <a:off x="1126592" y="4341019"/>
              <a:ext cx="1314990" cy="1204913"/>
            </a:xfrm>
            <a:prstGeom prst="roundRect">
              <a:avLst>
                <a:gd name="adj" fmla="val 13927"/>
              </a:avLst>
            </a:prstGeom>
            <a:solidFill>
              <a:schemeClr val="bg1">
                <a:lumMod val="95000"/>
              </a:schemeClr>
            </a:solidFill>
            <a:ln w="63500">
              <a:noFill/>
            </a:ln>
            <a:effectLst>
              <a:outerShdw blurRad="889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6" name="Graphic 75">
            <a:extLst>
              <a:ext uri="{FF2B5EF4-FFF2-40B4-BE49-F238E27FC236}">
                <a16:creationId xmlns:a16="http://schemas.microsoft.com/office/drawing/2014/main" id="{A8D869C6-463F-5AA9-D679-5171C10F953B}"/>
              </a:ext>
            </a:extLst>
          </p:cNvPr>
          <p:cNvSpPr>
            <a:spLocks noChangeAspect="1"/>
          </p:cNvSpPr>
          <p:nvPr/>
        </p:nvSpPr>
        <p:spPr>
          <a:xfrm>
            <a:off x="9514750" y="1804547"/>
            <a:ext cx="955902" cy="898908"/>
          </a:xfrm>
          <a:custGeom>
            <a:avLst/>
            <a:gdLst>
              <a:gd name="connsiteX0" fmla="*/ 897994 w 1793393"/>
              <a:gd name="connsiteY0" fmla="*/ 995627 h 1757073"/>
              <a:gd name="connsiteX1" fmla="*/ 761191 w 1793393"/>
              <a:gd name="connsiteY1" fmla="*/ 995627 h 1757073"/>
              <a:gd name="connsiteX2" fmla="*/ 761191 w 1793393"/>
              <a:gd name="connsiteY2" fmla="*/ 878774 h 1757073"/>
              <a:gd name="connsiteX3" fmla="*/ 897994 w 1793393"/>
              <a:gd name="connsiteY3" fmla="*/ 878774 h 1757073"/>
              <a:gd name="connsiteX4" fmla="*/ 897994 w 1793393"/>
              <a:gd name="connsiteY4" fmla="*/ 995627 h 1757073"/>
              <a:gd name="connsiteX5" fmla="*/ 1142626 w 1793393"/>
              <a:gd name="connsiteY5" fmla="*/ 655518 h 1757073"/>
              <a:gd name="connsiteX6" fmla="*/ 1005822 w 1793393"/>
              <a:gd name="connsiteY6" fmla="*/ 655518 h 1757073"/>
              <a:gd name="connsiteX7" fmla="*/ 1005822 w 1793393"/>
              <a:gd name="connsiteY7" fmla="*/ 996102 h 1757073"/>
              <a:gd name="connsiteX8" fmla="*/ 1142626 w 1793393"/>
              <a:gd name="connsiteY8" fmla="*/ 996102 h 1757073"/>
              <a:gd name="connsiteX9" fmla="*/ 1142626 w 1793393"/>
              <a:gd name="connsiteY9" fmla="*/ 655518 h 1757073"/>
              <a:gd name="connsiteX10" fmla="*/ 1387733 w 1793393"/>
              <a:gd name="connsiteY10" fmla="*/ 781871 h 1757073"/>
              <a:gd name="connsiteX11" fmla="*/ 1250929 w 1793393"/>
              <a:gd name="connsiteY11" fmla="*/ 781871 h 1757073"/>
              <a:gd name="connsiteX12" fmla="*/ 1250929 w 1793393"/>
              <a:gd name="connsiteY12" fmla="*/ 996102 h 1757073"/>
              <a:gd name="connsiteX13" fmla="*/ 1387733 w 1793393"/>
              <a:gd name="connsiteY13" fmla="*/ 996102 h 1757073"/>
              <a:gd name="connsiteX14" fmla="*/ 1387733 w 1793393"/>
              <a:gd name="connsiteY14" fmla="*/ 781871 h 1757073"/>
              <a:gd name="connsiteX15" fmla="*/ 1632364 w 1793393"/>
              <a:gd name="connsiteY15" fmla="*/ 541990 h 1757073"/>
              <a:gd name="connsiteX16" fmla="*/ 1495561 w 1793393"/>
              <a:gd name="connsiteY16" fmla="*/ 541990 h 1757073"/>
              <a:gd name="connsiteX17" fmla="*/ 1495561 w 1793393"/>
              <a:gd name="connsiteY17" fmla="*/ 996102 h 1757073"/>
              <a:gd name="connsiteX18" fmla="*/ 1632364 w 1793393"/>
              <a:gd name="connsiteY18" fmla="*/ 996102 h 1757073"/>
              <a:gd name="connsiteX19" fmla="*/ 1632364 w 1793393"/>
              <a:gd name="connsiteY19" fmla="*/ 541990 h 1757073"/>
              <a:gd name="connsiteX20" fmla="*/ 1581538 w 1793393"/>
              <a:gd name="connsiteY20" fmla="*/ 255557 h 1757073"/>
              <a:gd name="connsiteX21" fmla="*/ 1301280 w 1793393"/>
              <a:gd name="connsiteY21" fmla="*/ 570016 h 1757073"/>
              <a:gd name="connsiteX22" fmla="*/ 1061399 w 1793393"/>
              <a:gd name="connsiteY22" fmla="*/ 418486 h 1757073"/>
              <a:gd name="connsiteX23" fmla="*/ 761191 w 1793393"/>
              <a:gd name="connsiteY23" fmla="*/ 743395 h 1757073"/>
              <a:gd name="connsiteX24" fmla="*/ 1581538 w 1793393"/>
              <a:gd name="connsiteY24" fmla="*/ 407561 h 1757073"/>
              <a:gd name="connsiteX25" fmla="*/ 1581538 w 1793393"/>
              <a:gd name="connsiteY25" fmla="*/ 255557 h 1757073"/>
              <a:gd name="connsiteX26" fmla="*/ 1429534 w 1793393"/>
              <a:gd name="connsiteY26" fmla="*/ 255557 h 1757073"/>
              <a:gd name="connsiteX27" fmla="*/ 245802 w 1793393"/>
              <a:gd name="connsiteY27" fmla="*/ 934351 h 1757073"/>
              <a:gd name="connsiteX28" fmla="*/ 212551 w 1793393"/>
              <a:gd name="connsiteY28" fmla="*/ 1757073 h 1757073"/>
              <a:gd name="connsiteX29" fmla="*/ 534609 w 1793393"/>
              <a:gd name="connsiteY29" fmla="*/ 1757073 h 1757073"/>
              <a:gd name="connsiteX30" fmla="*/ 501359 w 1793393"/>
              <a:gd name="connsiteY30" fmla="*/ 934351 h 1757073"/>
              <a:gd name="connsiteX31" fmla="*/ 245802 w 1793393"/>
              <a:gd name="connsiteY31" fmla="*/ 934351 h 1757073"/>
              <a:gd name="connsiteX32" fmla="*/ 713689 w 1793393"/>
              <a:gd name="connsiteY32" fmla="*/ 646018 h 1757073"/>
              <a:gd name="connsiteX33" fmla="*/ 501359 w 1793393"/>
              <a:gd name="connsiteY33" fmla="*/ 934826 h 1757073"/>
              <a:gd name="connsiteX34" fmla="*/ 245802 w 1793393"/>
              <a:gd name="connsiteY34" fmla="*/ 934826 h 1757073"/>
              <a:gd name="connsiteX35" fmla="*/ 33471 w 1793393"/>
              <a:gd name="connsiteY35" fmla="*/ 646018 h 1757073"/>
              <a:gd name="connsiteX36" fmla="*/ 713689 w 1793393"/>
              <a:gd name="connsiteY36" fmla="*/ 646018 h 1757073"/>
              <a:gd name="connsiteX37" fmla="*/ 320854 w 1793393"/>
              <a:gd name="connsiteY37" fmla="*/ 923425 h 1757073"/>
              <a:gd name="connsiteX38" fmla="*/ 267652 w 1793393"/>
              <a:gd name="connsiteY38" fmla="*/ 728670 h 1757073"/>
              <a:gd name="connsiteX39" fmla="*/ 459082 w 1793393"/>
              <a:gd name="connsiteY39" fmla="*/ 728670 h 1757073"/>
              <a:gd name="connsiteX40" fmla="*/ 405881 w 1793393"/>
              <a:gd name="connsiteY40" fmla="*/ 923425 h 1757073"/>
              <a:gd name="connsiteX41" fmla="*/ 1145476 w 1793393"/>
              <a:gd name="connsiteY41" fmla="*/ 0 h 1757073"/>
              <a:gd name="connsiteX42" fmla="*/ 674263 w 1793393"/>
              <a:gd name="connsiteY42" fmla="*/ 0 h 1757073"/>
              <a:gd name="connsiteX43" fmla="*/ 674263 w 1793393"/>
              <a:gd name="connsiteY43" fmla="*/ 107828 h 1757073"/>
              <a:gd name="connsiteX44" fmla="*/ 1145476 w 1793393"/>
              <a:gd name="connsiteY44" fmla="*/ 107828 h 1757073"/>
              <a:gd name="connsiteX45" fmla="*/ 1145476 w 1793393"/>
              <a:gd name="connsiteY45" fmla="*/ 0 h 1757073"/>
              <a:gd name="connsiteX46" fmla="*/ 729365 w 1793393"/>
              <a:gd name="connsiteY46" fmla="*/ 1264960 h 1757073"/>
              <a:gd name="connsiteX47" fmla="*/ 1212928 w 1793393"/>
              <a:gd name="connsiteY47" fmla="*/ 1264960 h 1757073"/>
              <a:gd name="connsiteX48" fmla="*/ 1212928 w 1793393"/>
              <a:gd name="connsiteY48" fmla="*/ 1157132 h 1757073"/>
              <a:gd name="connsiteX49" fmla="*/ 685189 w 1793393"/>
              <a:gd name="connsiteY49" fmla="*/ 1157132 h 1757073"/>
              <a:gd name="connsiteX50" fmla="*/ 1227178 w 1793393"/>
              <a:gd name="connsiteY50" fmla="*/ 1210808 h 1757073"/>
              <a:gd name="connsiteX51" fmla="*/ 1793394 w 1793393"/>
              <a:gd name="connsiteY51" fmla="*/ 1210808 h 1757073"/>
              <a:gd name="connsiteX52" fmla="*/ 1793394 w 1793393"/>
              <a:gd name="connsiteY52" fmla="*/ 53676 h 1757073"/>
              <a:gd name="connsiteX53" fmla="*/ 1155451 w 1793393"/>
              <a:gd name="connsiteY53" fmla="*/ 53676 h 1757073"/>
              <a:gd name="connsiteX54" fmla="*/ 659538 w 1793393"/>
              <a:gd name="connsiteY54" fmla="*/ 53676 h 1757073"/>
              <a:gd name="connsiteX55" fmla="*/ 33471 w 1793393"/>
              <a:gd name="connsiteY55" fmla="*/ 53676 h 1757073"/>
              <a:gd name="connsiteX56" fmla="*/ 33471 w 1793393"/>
              <a:gd name="connsiteY56" fmla="*/ 645543 h 1757073"/>
              <a:gd name="connsiteX57" fmla="*/ 206850 w 1793393"/>
              <a:gd name="connsiteY57" fmla="*/ 260307 h 1757073"/>
              <a:gd name="connsiteX58" fmla="*/ 631512 w 1793393"/>
              <a:gd name="connsiteY58" fmla="*/ 260307 h 1757073"/>
              <a:gd name="connsiteX59" fmla="*/ 206850 w 1793393"/>
              <a:gd name="connsiteY59" fmla="*/ 380960 h 1757073"/>
              <a:gd name="connsiteX60" fmla="*/ 539360 w 1793393"/>
              <a:gd name="connsiteY60" fmla="*/ 380960 h 1757073"/>
              <a:gd name="connsiteX61" fmla="*/ 206850 w 1793393"/>
              <a:gd name="connsiteY61" fmla="*/ 501139 h 1757073"/>
              <a:gd name="connsiteX62" fmla="*/ 459082 w 1793393"/>
              <a:gd name="connsiteY62" fmla="*/ 501139 h 1757073"/>
              <a:gd name="connsiteX63" fmla="*/ 909395 w 1793393"/>
              <a:gd name="connsiteY63" fmla="*/ 1269710 h 1757073"/>
              <a:gd name="connsiteX64" fmla="*/ 909395 w 1793393"/>
              <a:gd name="connsiteY64" fmla="*/ 1564218 h 1757073"/>
              <a:gd name="connsiteX65" fmla="*/ 909395 w 1793393"/>
              <a:gd name="connsiteY65" fmla="*/ 1564218 h 1757073"/>
              <a:gd name="connsiteX66" fmla="*/ 812967 w 1793393"/>
              <a:gd name="connsiteY66" fmla="*/ 1660645 h 1757073"/>
              <a:gd name="connsiteX67" fmla="*/ 909395 w 1793393"/>
              <a:gd name="connsiteY67" fmla="*/ 1757073 h 1757073"/>
              <a:gd name="connsiteX68" fmla="*/ 1005822 w 1793393"/>
              <a:gd name="connsiteY68" fmla="*/ 1660645 h 1757073"/>
              <a:gd name="connsiteX69" fmla="*/ 909395 w 1793393"/>
              <a:gd name="connsiteY69" fmla="*/ 1564218 h 1757073"/>
              <a:gd name="connsiteX70" fmla="*/ 373580 w 1793393"/>
              <a:gd name="connsiteY70" fmla="*/ 1079705 h 1757073"/>
              <a:gd name="connsiteX71" fmla="*/ 373580 w 1793393"/>
              <a:gd name="connsiteY71" fmla="*/ 1626920 h 1757073"/>
              <a:gd name="connsiteX72" fmla="*/ 254827 w 1793393"/>
              <a:gd name="connsiteY72" fmla="*/ 1449740 h 1757073"/>
              <a:gd name="connsiteX73" fmla="*/ 373580 w 1793393"/>
              <a:gd name="connsiteY73" fmla="*/ 1546642 h 1757073"/>
              <a:gd name="connsiteX74" fmla="*/ 492333 w 1793393"/>
              <a:gd name="connsiteY74" fmla="*/ 1449740 h 1757073"/>
              <a:gd name="connsiteX75" fmla="*/ 373580 w 1793393"/>
              <a:gd name="connsiteY75" fmla="*/ 1352837 h 1757073"/>
              <a:gd name="connsiteX76" fmla="*/ 254827 w 1793393"/>
              <a:gd name="connsiteY76" fmla="*/ 1255934 h 1757073"/>
              <a:gd name="connsiteX77" fmla="*/ 373580 w 1793393"/>
              <a:gd name="connsiteY77" fmla="*/ 1159032 h 1757073"/>
              <a:gd name="connsiteX78" fmla="*/ 492333 w 1793393"/>
              <a:gd name="connsiteY78" fmla="*/ 1255934 h 1757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793393" h="1757073">
                <a:moveTo>
                  <a:pt x="897994" y="995627"/>
                </a:moveTo>
                <a:lnTo>
                  <a:pt x="761191" y="995627"/>
                </a:lnTo>
                <a:lnTo>
                  <a:pt x="761191" y="878774"/>
                </a:lnTo>
                <a:lnTo>
                  <a:pt x="897994" y="878774"/>
                </a:lnTo>
                <a:lnTo>
                  <a:pt x="897994" y="995627"/>
                </a:lnTo>
                <a:close/>
                <a:moveTo>
                  <a:pt x="1142626" y="655518"/>
                </a:moveTo>
                <a:lnTo>
                  <a:pt x="1005822" y="655518"/>
                </a:lnTo>
                <a:lnTo>
                  <a:pt x="1005822" y="996102"/>
                </a:lnTo>
                <a:lnTo>
                  <a:pt x="1142626" y="996102"/>
                </a:lnTo>
                <a:lnTo>
                  <a:pt x="1142626" y="655518"/>
                </a:lnTo>
                <a:close/>
                <a:moveTo>
                  <a:pt x="1387733" y="781871"/>
                </a:moveTo>
                <a:lnTo>
                  <a:pt x="1250929" y="781871"/>
                </a:lnTo>
                <a:lnTo>
                  <a:pt x="1250929" y="996102"/>
                </a:lnTo>
                <a:lnTo>
                  <a:pt x="1387733" y="996102"/>
                </a:lnTo>
                <a:lnTo>
                  <a:pt x="1387733" y="781871"/>
                </a:lnTo>
                <a:close/>
                <a:moveTo>
                  <a:pt x="1632364" y="541990"/>
                </a:moveTo>
                <a:lnTo>
                  <a:pt x="1495561" y="541990"/>
                </a:lnTo>
                <a:lnTo>
                  <a:pt x="1495561" y="996102"/>
                </a:lnTo>
                <a:lnTo>
                  <a:pt x="1632364" y="996102"/>
                </a:lnTo>
                <a:lnTo>
                  <a:pt x="1632364" y="541990"/>
                </a:lnTo>
                <a:close/>
                <a:moveTo>
                  <a:pt x="1581538" y="255557"/>
                </a:moveTo>
                <a:lnTo>
                  <a:pt x="1301280" y="570016"/>
                </a:lnTo>
                <a:lnTo>
                  <a:pt x="1061399" y="418486"/>
                </a:lnTo>
                <a:lnTo>
                  <a:pt x="761191" y="743395"/>
                </a:lnTo>
                <a:moveTo>
                  <a:pt x="1581538" y="407561"/>
                </a:moveTo>
                <a:lnTo>
                  <a:pt x="1581538" y="255557"/>
                </a:lnTo>
                <a:lnTo>
                  <a:pt x="1429534" y="255557"/>
                </a:lnTo>
                <a:moveTo>
                  <a:pt x="245802" y="934351"/>
                </a:moveTo>
                <a:cubicBezTo>
                  <a:pt x="-80057" y="1187533"/>
                  <a:pt x="-72457" y="1647345"/>
                  <a:pt x="212551" y="1757073"/>
                </a:cubicBezTo>
                <a:lnTo>
                  <a:pt x="534609" y="1757073"/>
                </a:lnTo>
                <a:cubicBezTo>
                  <a:pt x="819142" y="1647345"/>
                  <a:pt x="827217" y="1187533"/>
                  <a:pt x="501359" y="934351"/>
                </a:cubicBezTo>
                <a:lnTo>
                  <a:pt x="245802" y="934351"/>
                </a:lnTo>
                <a:close/>
                <a:moveTo>
                  <a:pt x="713689" y="646018"/>
                </a:moveTo>
                <a:cubicBezTo>
                  <a:pt x="676163" y="751471"/>
                  <a:pt x="605861" y="853598"/>
                  <a:pt x="501359" y="934826"/>
                </a:cubicBezTo>
                <a:lnTo>
                  <a:pt x="245802" y="934826"/>
                </a:lnTo>
                <a:cubicBezTo>
                  <a:pt x="141299" y="853598"/>
                  <a:pt x="70997" y="750996"/>
                  <a:pt x="33471" y="646018"/>
                </a:cubicBezTo>
                <a:lnTo>
                  <a:pt x="713689" y="646018"/>
                </a:lnTo>
                <a:close/>
                <a:moveTo>
                  <a:pt x="320854" y="923425"/>
                </a:moveTo>
                <a:cubicBezTo>
                  <a:pt x="265752" y="821772"/>
                  <a:pt x="267652" y="728670"/>
                  <a:pt x="267652" y="728670"/>
                </a:cubicBezTo>
                <a:moveTo>
                  <a:pt x="459082" y="728670"/>
                </a:moveTo>
                <a:cubicBezTo>
                  <a:pt x="459082" y="728670"/>
                  <a:pt x="460982" y="821297"/>
                  <a:pt x="405881" y="923425"/>
                </a:cubicBezTo>
                <a:moveTo>
                  <a:pt x="1145476" y="0"/>
                </a:moveTo>
                <a:lnTo>
                  <a:pt x="674263" y="0"/>
                </a:lnTo>
                <a:lnTo>
                  <a:pt x="674263" y="107828"/>
                </a:lnTo>
                <a:lnTo>
                  <a:pt x="1145476" y="107828"/>
                </a:lnTo>
                <a:lnTo>
                  <a:pt x="1145476" y="0"/>
                </a:lnTo>
                <a:close/>
                <a:moveTo>
                  <a:pt x="729365" y="1264960"/>
                </a:moveTo>
                <a:lnTo>
                  <a:pt x="1212928" y="1264960"/>
                </a:lnTo>
                <a:lnTo>
                  <a:pt x="1212928" y="1157132"/>
                </a:lnTo>
                <a:lnTo>
                  <a:pt x="685189" y="1157132"/>
                </a:lnTo>
                <a:moveTo>
                  <a:pt x="1227178" y="1210808"/>
                </a:moveTo>
                <a:lnTo>
                  <a:pt x="1793394" y="1210808"/>
                </a:lnTo>
                <a:lnTo>
                  <a:pt x="1793394" y="53676"/>
                </a:lnTo>
                <a:lnTo>
                  <a:pt x="1155451" y="53676"/>
                </a:lnTo>
                <a:moveTo>
                  <a:pt x="659538" y="53676"/>
                </a:moveTo>
                <a:lnTo>
                  <a:pt x="33471" y="53676"/>
                </a:lnTo>
                <a:lnTo>
                  <a:pt x="33471" y="645543"/>
                </a:lnTo>
                <a:moveTo>
                  <a:pt x="206850" y="260307"/>
                </a:moveTo>
                <a:lnTo>
                  <a:pt x="631512" y="260307"/>
                </a:lnTo>
                <a:moveTo>
                  <a:pt x="206850" y="380960"/>
                </a:moveTo>
                <a:lnTo>
                  <a:pt x="539360" y="380960"/>
                </a:lnTo>
                <a:moveTo>
                  <a:pt x="206850" y="501139"/>
                </a:moveTo>
                <a:lnTo>
                  <a:pt x="459082" y="501139"/>
                </a:lnTo>
                <a:moveTo>
                  <a:pt x="909395" y="1269710"/>
                </a:moveTo>
                <a:lnTo>
                  <a:pt x="909395" y="1564218"/>
                </a:lnTo>
                <a:moveTo>
                  <a:pt x="909395" y="1564218"/>
                </a:moveTo>
                <a:cubicBezTo>
                  <a:pt x="856193" y="1564218"/>
                  <a:pt x="812967" y="1607444"/>
                  <a:pt x="812967" y="1660645"/>
                </a:cubicBezTo>
                <a:cubicBezTo>
                  <a:pt x="812967" y="1713847"/>
                  <a:pt x="856193" y="1757073"/>
                  <a:pt x="909395" y="1757073"/>
                </a:cubicBezTo>
                <a:cubicBezTo>
                  <a:pt x="962596" y="1757073"/>
                  <a:pt x="1005822" y="1713847"/>
                  <a:pt x="1005822" y="1660645"/>
                </a:cubicBezTo>
                <a:cubicBezTo>
                  <a:pt x="1005822" y="1607444"/>
                  <a:pt x="962596" y="1564218"/>
                  <a:pt x="909395" y="1564218"/>
                </a:cubicBezTo>
                <a:close/>
                <a:moveTo>
                  <a:pt x="373580" y="1079705"/>
                </a:moveTo>
                <a:lnTo>
                  <a:pt x="373580" y="1626920"/>
                </a:lnTo>
                <a:moveTo>
                  <a:pt x="254827" y="1449740"/>
                </a:moveTo>
                <a:cubicBezTo>
                  <a:pt x="254827" y="1503416"/>
                  <a:pt x="308028" y="1546642"/>
                  <a:pt x="373580" y="1546642"/>
                </a:cubicBezTo>
                <a:cubicBezTo>
                  <a:pt x="439132" y="1546642"/>
                  <a:pt x="492333" y="1503416"/>
                  <a:pt x="492333" y="1449740"/>
                </a:cubicBezTo>
                <a:cubicBezTo>
                  <a:pt x="492333" y="1396063"/>
                  <a:pt x="439132" y="1352837"/>
                  <a:pt x="373580" y="1352837"/>
                </a:cubicBezTo>
                <a:cubicBezTo>
                  <a:pt x="308028" y="1352837"/>
                  <a:pt x="254827" y="1309611"/>
                  <a:pt x="254827" y="1255934"/>
                </a:cubicBezTo>
                <a:cubicBezTo>
                  <a:pt x="254827" y="1202258"/>
                  <a:pt x="308028" y="1159032"/>
                  <a:pt x="373580" y="1159032"/>
                </a:cubicBezTo>
                <a:cubicBezTo>
                  <a:pt x="439132" y="1159032"/>
                  <a:pt x="492333" y="1202258"/>
                  <a:pt x="492333" y="1255934"/>
                </a:cubicBezTo>
              </a:path>
            </a:pathLst>
          </a:custGeom>
          <a:noFill/>
          <a:ln w="38100" cap="rnd">
            <a:solidFill>
              <a:schemeClr val="accent2"/>
            </a:solidFill>
            <a:prstDash val="solid"/>
            <a:round/>
          </a:ln>
        </p:spPr>
        <p:txBody>
          <a:bodyPr rtlCol="0" anchor="ctr"/>
          <a:lstStyle/>
          <a:p>
            <a:endParaRPr lang="en-US" sz="1200">
              <a:latin typeface="Gilroy ExtraBold" panose="00000900000000000000" pitchFamily="50" charset="-52"/>
            </a:endParaRPr>
          </a:p>
        </p:txBody>
      </p:sp>
      <p:grpSp>
        <p:nvGrpSpPr>
          <p:cNvPr id="31" name="Graphic 20">
            <a:extLst>
              <a:ext uri="{FF2B5EF4-FFF2-40B4-BE49-F238E27FC236}">
                <a16:creationId xmlns:a16="http://schemas.microsoft.com/office/drawing/2014/main" id="{B9AFFCE7-BC68-BCA6-FA3F-6DF9A285915F}"/>
              </a:ext>
            </a:extLst>
          </p:cNvPr>
          <p:cNvGrpSpPr>
            <a:grpSpLocks noChangeAspect="1"/>
          </p:cNvGrpSpPr>
          <p:nvPr/>
        </p:nvGrpSpPr>
        <p:grpSpPr>
          <a:xfrm>
            <a:off x="6014703" y="1824726"/>
            <a:ext cx="901119" cy="813793"/>
            <a:chOff x="7012324" y="2907086"/>
            <a:chExt cx="1678626" cy="1757396"/>
          </a:xfrm>
          <a:noFill/>
        </p:grpSpPr>
        <p:grpSp>
          <p:nvGrpSpPr>
            <p:cNvPr id="32" name="Graphic 20">
              <a:extLst>
                <a:ext uri="{FF2B5EF4-FFF2-40B4-BE49-F238E27FC236}">
                  <a16:creationId xmlns:a16="http://schemas.microsoft.com/office/drawing/2014/main" id="{204516AF-2F38-42B5-BB77-E0B66117369F}"/>
                </a:ext>
              </a:extLst>
            </p:cNvPr>
            <p:cNvGrpSpPr/>
            <p:nvPr/>
          </p:nvGrpSpPr>
          <p:grpSpPr>
            <a:xfrm>
              <a:off x="7012324" y="4264173"/>
              <a:ext cx="1678626" cy="400309"/>
              <a:chOff x="7012326" y="4264175"/>
              <a:chExt cx="1678626" cy="400309"/>
            </a:xfrm>
            <a:no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6D0ECA62-D9C0-FBCB-5E6C-4A067E712FC7}"/>
                  </a:ext>
                </a:extLst>
              </p:cNvPr>
              <p:cNvSpPr/>
              <p:nvPr/>
            </p:nvSpPr>
            <p:spPr>
              <a:xfrm>
                <a:off x="7088334" y="4264175"/>
                <a:ext cx="182419" cy="182419"/>
              </a:xfrm>
              <a:custGeom>
                <a:avLst/>
                <a:gdLst>
                  <a:gd name="connsiteX0" fmla="*/ 182419 w 182419"/>
                  <a:gd name="connsiteY0" fmla="*/ 91210 h 182419"/>
                  <a:gd name="connsiteX1" fmla="*/ 91210 w 182419"/>
                  <a:gd name="connsiteY1" fmla="*/ 182419 h 182419"/>
                  <a:gd name="connsiteX2" fmla="*/ 0 w 182419"/>
                  <a:gd name="connsiteY2" fmla="*/ 91210 h 182419"/>
                  <a:gd name="connsiteX3" fmla="*/ 91210 w 182419"/>
                  <a:gd name="connsiteY3" fmla="*/ 0 h 182419"/>
                  <a:gd name="connsiteX4" fmla="*/ 182419 w 182419"/>
                  <a:gd name="connsiteY4" fmla="*/ 91210 h 18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419" h="182419">
                    <a:moveTo>
                      <a:pt x="182419" y="91210"/>
                    </a:moveTo>
                    <a:cubicBezTo>
                      <a:pt x="182419" y="141583"/>
                      <a:pt x="141583" y="182419"/>
                      <a:pt x="91210" y="182419"/>
                    </a:cubicBezTo>
                    <a:cubicBezTo>
                      <a:pt x="40836" y="182419"/>
                      <a:pt x="0" y="141583"/>
                      <a:pt x="0" y="91210"/>
                    </a:cubicBezTo>
                    <a:cubicBezTo>
                      <a:pt x="0" y="40836"/>
                      <a:pt x="40836" y="0"/>
                      <a:pt x="91210" y="0"/>
                    </a:cubicBezTo>
                    <a:cubicBezTo>
                      <a:pt x="141583" y="0"/>
                      <a:pt x="182419" y="40836"/>
                      <a:pt x="182419" y="91210"/>
                    </a:cubicBezTo>
                    <a:close/>
                  </a:path>
                </a:pathLst>
              </a:custGeom>
              <a:noFill/>
              <a:ln w="3810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3D112A20-6423-E431-9C8B-C1D3E1A67947}"/>
                  </a:ext>
                </a:extLst>
              </p:cNvPr>
              <p:cNvSpPr/>
              <p:nvPr/>
            </p:nvSpPr>
            <p:spPr>
              <a:xfrm>
                <a:off x="7424152" y="4264175"/>
                <a:ext cx="182419" cy="182419"/>
              </a:xfrm>
              <a:custGeom>
                <a:avLst/>
                <a:gdLst>
                  <a:gd name="connsiteX0" fmla="*/ 182419 w 182419"/>
                  <a:gd name="connsiteY0" fmla="*/ 91210 h 182419"/>
                  <a:gd name="connsiteX1" fmla="*/ 91210 w 182419"/>
                  <a:gd name="connsiteY1" fmla="*/ 182419 h 182419"/>
                  <a:gd name="connsiteX2" fmla="*/ 0 w 182419"/>
                  <a:gd name="connsiteY2" fmla="*/ 91210 h 182419"/>
                  <a:gd name="connsiteX3" fmla="*/ 91210 w 182419"/>
                  <a:gd name="connsiteY3" fmla="*/ 0 h 182419"/>
                  <a:gd name="connsiteX4" fmla="*/ 182419 w 182419"/>
                  <a:gd name="connsiteY4" fmla="*/ 91210 h 18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419" h="182419">
                    <a:moveTo>
                      <a:pt x="182419" y="91210"/>
                    </a:moveTo>
                    <a:cubicBezTo>
                      <a:pt x="182419" y="141583"/>
                      <a:pt x="141583" y="182419"/>
                      <a:pt x="91210" y="182419"/>
                    </a:cubicBezTo>
                    <a:cubicBezTo>
                      <a:pt x="40836" y="182419"/>
                      <a:pt x="0" y="141583"/>
                      <a:pt x="0" y="91210"/>
                    </a:cubicBezTo>
                    <a:cubicBezTo>
                      <a:pt x="0" y="40836"/>
                      <a:pt x="40836" y="0"/>
                      <a:pt x="91210" y="0"/>
                    </a:cubicBezTo>
                    <a:cubicBezTo>
                      <a:pt x="141583" y="0"/>
                      <a:pt x="182419" y="40836"/>
                      <a:pt x="182419" y="91210"/>
                    </a:cubicBezTo>
                    <a:close/>
                  </a:path>
                </a:pathLst>
              </a:custGeom>
              <a:noFill/>
              <a:ln w="3810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30A3134-DB6E-2099-6081-A54DF58A255C}"/>
                  </a:ext>
                </a:extLst>
              </p:cNvPr>
              <p:cNvSpPr/>
              <p:nvPr/>
            </p:nvSpPr>
            <p:spPr>
              <a:xfrm>
                <a:off x="7759969" y="4264175"/>
                <a:ext cx="182419" cy="182419"/>
              </a:xfrm>
              <a:custGeom>
                <a:avLst/>
                <a:gdLst>
                  <a:gd name="connsiteX0" fmla="*/ 182419 w 182419"/>
                  <a:gd name="connsiteY0" fmla="*/ 91210 h 182419"/>
                  <a:gd name="connsiteX1" fmla="*/ 91210 w 182419"/>
                  <a:gd name="connsiteY1" fmla="*/ 182419 h 182419"/>
                  <a:gd name="connsiteX2" fmla="*/ 0 w 182419"/>
                  <a:gd name="connsiteY2" fmla="*/ 91210 h 182419"/>
                  <a:gd name="connsiteX3" fmla="*/ 91210 w 182419"/>
                  <a:gd name="connsiteY3" fmla="*/ 0 h 182419"/>
                  <a:gd name="connsiteX4" fmla="*/ 182419 w 182419"/>
                  <a:gd name="connsiteY4" fmla="*/ 91210 h 18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419" h="182419">
                    <a:moveTo>
                      <a:pt x="182419" y="91210"/>
                    </a:moveTo>
                    <a:cubicBezTo>
                      <a:pt x="182419" y="141583"/>
                      <a:pt x="141583" y="182419"/>
                      <a:pt x="91210" y="182419"/>
                    </a:cubicBezTo>
                    <a:cubicBezTo>
                      <a:pt x="40836" y="182419"/>
                      <a:pt x="0" y="141583"/>
                      <a:pt x="0" y="91210"/>
                    </a:cubicBezTo>
                    <a:cubicBezTo>
                      <a:pt x="0" y="40836"/>
                      <a:pt x="40836" y="0"/>
                      <a:pt x="91210" y="0"/>
                    </a:cubicBezTo>
                    <a:cubicBezTo>
                      <a:pt x="141583" y="0"/>
                      <a:pt x="182419" y="40836"/>
                      <a:pt x="182419" y="91210"/>
                    </a:cubicBezTo>
                    <a:close/>
                  </a:path>
                </a:pathLst>
              </a:custGeom>
              <a:noFill/>
              <a:ln w="3810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3DC8E81-C8B2-CAF3-6A95-7308840F90D1}"/>
                  </a:ext>
                </a:extLst>
              </p:cNvPr>
              <p:cNvSpPr/>
              <p:nvPr/>
            </p:nvSpPr>
            <p:spPr>
              <a:xfrm>
                <a:off x="8095787" y="4264175"/>
                <a:ext cx="182419" cy="182419"/>
              </a:xfrm>
              <a:custGeom>
                <a:avLst/>
                <a:gdLst>
                  <a:gd name="connsiteX0" fmla="*/ 182419 w 182419"/>
                  <a:gd name="connsiteY0" fmla="*/ 91210 h 182419"/>
                  <a:gd name="connsiteX1" fmla="*/ 91210 w 182419"/>
                  <a:gd name="connsiteY1" fmla="*/ 182419 h 182419"/>
                  <a:gd name="connsiteX2" fmla="*/ 0 w 182419"/>
                  <a:gd name="connsiteY2" fmla="*/ 91210 h 182419"/>
                  <a:gd name="connsiteX3" fmla="*/ 91210 w 182419"/>
                  <a:gd name="connsiteY3" fmla="*/ 0 h 182419"/>
                  <a:gd name="connsiteX4" fmla="*/ 182419 w 182419"/>
                  <a:gd name="connsiteY4" fmla="*/ 91210 h 18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419" h="182419">
                    <a:moveTo>
                      <a:pt x="182419" y="91210"/>
                    </a:moveTo>
                    <a:cubicBezTo>
                      <a:pt x="182419" y="141583"/>
                      <a:pt x="141583" y="182419"/>
                      <a:pt x="91210" y="182419"/>
                    </a:cubicBezTo>
                    <a:cubicBezTo>
                      <a:pt x="40836" y="182419"/>
                      <a:pt x="0" y="141583"/>
                      <a:pt x="0" y="91210"/>
                    </a:cubicBezTo>
                    <a:cubicBezTo>
                      <a:pt x="0" y="40836"/>
                      <a:pt x="40836" y="0"/>
                      <a:pt x="91210" y="0"/>
                    </a:cubicBezTo>
                    <a:cubicBezTo>
                      <a:pt x="141583" y="0"/>
                      <a:pt x="182419" y="40836"/>
                      <a:pt x="182419" y="91210"/>
                    </a:cubicBezTo>
                    <a:close/>
                  </a:path>
                </a:pathLst>
              </a:custGeom>
              <a:noFill/>
              <a:ln w="3810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8B65A862-9498-4374-21CB-8ED1A47D3C0F}"/>
                  </a:ext>
                </a:extLst>
              </p:cNvPr>
              <p:cNvSpPr/>
              <p:nvPr/>
            </p:nvSpPr>
            <p:spPr>
              <a:xfrm>
                <a:off x="8431604" y="4264175"/>
                <a:ext cx="182419" cy="182419"/>
              </a:xfrm>
              <a:custGeom>
                <a:avLst/>
                <a:gdLst>
                  <a:gd name="connsiteX0" fmla="*/ 182419 w 182419"/>
                  <a:gd name="connsiteY0" fmla="*/ 91210 h 182419"/>
                  <a:gd name="connsiteX1" fmla="*/ 91210 w 182419"/>
                  <a:gd name="connsiteY1" fmla="*/ 182419 h 182419"/>
                  <a:gd name="connsiteX2" fmla="*/ 0 w 182419"/>
                  <a:gd name="connsiteY2" fmla="*/ 91210 h 182419"/>
                  <a:gd name="connsiteX3" fmla="*/ 91210 w 182419"/>
                  <a:gd name="connsiteY3" fmla="*/ 0 h 182419"/>
                  <a:gd name="connsiteX4" fmla="*/ 182419 w 182419"/>
                  <a:gd name="connsiteY4" fmla="*/ 91210 h 18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419" h="182419">
                    <a:moveTo>
                      <a:pt x="182419" y="91210"/>
                    </a:moveTo>
                    <a:cubicBezTo>
                      <a:pt x="182419" y="141583"/>
                      <a:pt x="141583" y="182419"/>
                      <a:pt x="91210" y="182419"/>
                    </a:cubicBezTo>
                    <a:cubicBezTo>
                      <a:pt x="40836" y="182419"/>
                      <a:pt x="0" y="141583"/>
                      <a:pt x="0" y="91210"/>
                    </a:cubicBezTo>
                    <a:cubicBezTo>
                      <a:pt x="0" y="40836"/>
                      <a:pt x="40836" y="0"/>
                      <a:pt x="91210" y="0"/>
                    </a:cubicBezTo>
                    <a:cubicBezTo>
                      <a:pt x="141583" y="0"/>
                      <a:pt x="182419" y="40836"/>
                      <a:pt x="182419" y="91210"/>
                    </a:cubicBezTo>
                    <a:close/>
                  </a:path>
                </a:pathLst>
              </a:custGeom>
              <a:noFill/>
              <a:ln w="3810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AF6372F-02B8-E9F1-02F2-99E35D75A726}"/>
                  </a:ext>
                </a:extLst>
              </p:cNvPr>
              <p:cNvSpPr/>
              <p:nvPr/>
            </p:nvSpPr>
            <p:spPr>
              <a:xfrm>
                <a:off x="7012326" y="4529052"/>
                <a:ext cx="335356" cy="135432"/>
              </a:xfrm>
              <a:custGeom>
                <a:avLst/>
                <a:gdLst>
                  <a:gd name="connsiteX0" fmla="*/ 335357 w 335356"/>
                  <a:gd name="connsiteY0" fmla="*/ 135433 h 135432"/>
                  <a:gd name="connsiteX1" fmla="*/ 199924 w 335356"/>
                  <a:gd name="connsiteY1" fmla="*/ 0 h 135432"/>
                  <a:gd name="connsiteX2" fmla="*/ 135433 w 335356"/>
                  <a:gd name="connsiteY2" fmla="*/ 0 h 135432"/>
                  <a:gd name="connsiteX3" fmla="*/ 0 w 335356"/>
                  <a:gd name="connsiteY3" fmla="*/ 135433 h 135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356" h="135432">
                    <a:moveTo>
                      <a:pt x="335357" y="135433"/>
                    </a:moveTo>
                    <a:cubicBezTo>
                      <a:pt x="335357" y="60806"/>
                      <a:pt x="274550" y="0"/>
                      <a:pt x="199924" y="0"/>
                    </a:cubicBezTo>
                    <a:lnTo>
                      <a:pt x="135433" y="0"/>
                    </a:lnTo>
                    <a:cubicBezTo>
                      <a:pt x="60806" y="0"/>
                      <a:pt x="0" y="60806"/>
                      <a:pt x="0" y="135433"/>
                    </a:cubicBezTo>
                  </a:path>
                </a:pathLst>
              </a:custGeom>
              <a:noFill/>
              <a:ln w="3810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16D23D0D-2E19-879A-FADB-A672597247E7}"/>
                  </a:ext>
                </a:extLst>
              </p:cNvPr>
              <p:cNvSpPr/>
              <p:nvPr/>
            </p:nvSpPr>
            <p:spPr>
              <a:xfrm>
                <a:off x="7348144" y="4529052"/>
                <a:ext cx="335356" cy="135432"/>
              </a:xfrm>
              <a:custGeom>
                <a:avLst/>
                <a:gdLst>
                  <a:gd name="connsiteX0" fmla="*/ 335357 w 335356"/>
                  <a:gd name="connsiteY0" fmla="*/ 135433 h 135432"/>
                  <a:gd name="connsiteX1" fmla="*/ 199924 w 335356"/>
                  <a:gd name="connsiteY1" fmla="*/ 0 h 135432"/>
                  <a:gd name="connsiteX2" fmla="*/ 135433 w 335356"/>
                  <a:gd name="connsiteY2" fmla="*/ 0 h 135432"/>
                  <a:gd name="connsiteX3" fmla="*/ 0 w 335356"/>
                  <a:gd name="connsiteY3" fmla="*/ 135433 h 135432"/>
                  <a:gd name="connsiteX4" fmla="*/ 0 w 335356"/>
                  <a:gd name="connsiteY4" fmla="*/ 135433 h 135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356" h="135432">
                    <a:moveTo>
                      <a:pt x="335357" y="135433"/>
                    </a:moveTo>
                    <a:cubicBezTo>
                      <a:pt x="335357" y="60806"/>
                      <a:pt x="274550" y="0"/>
                      <a:pt x="199924" y="0"/>
                    </a:cubicBezTo>
                    <a:lnTo>
                      <a:pt x="135433" y="0"/>
                    </a:lnTo>
                    <a:cubicBezTo>
                      <a:pt x="60806" y="0"/>
                      <a:pt x="0" y="60806"/>
                      <a:pt x="0" y="135433"/>
                    </a:cubicBezTo>
                    <a:lnTo>
                      <a:pt x="0" y="135433"/>
                    </a:lnTo>
                  </a:path>
                </a:pathLst>
              </a:custGeom>
              <a:noFill/>
              <a:ln w="3810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17A546F-4E73-49BD-8237-BACC905A9427}"/>
                  </a:ext>
                </a:extLst>
              </p:cNvPr>
              <p:cNvSpPr/>
              <p:nvPr/>
            </p:nvSpPr>
            <p:spPr>
              <a:xfrm>
                <a:off x="8355596" y="4529052"/>
                <a:ext cx="335356" cy="135432"/>
              </a:xfrm>
              <a:custGeom>
                <a:avLst/>
                <a:gdLst>
                  <a:gd name="connsiteX0" fmla="*/ 335357 w 335356"/>
                  <a:gd name="connsiteY0" fmla="*/ 135433 h 135432"/>
                  <a:gd name="connsiteX1" fmla="*/ 199924 w 335356"/>
                  <a:gd name="connsiteY1" fmla="*/ 0 h 135432"/>
                  <a:gd name="connsiteX2" fmla="*/ 135433 w 335356"/>
                  <a:gd name="connsiteY2" fmla="*/ 0 h 135432"/>
                  <a:gd name="connsiteX3" fmla="*/ 0 w 335356"/>
                  <a:gd name="connsiteY3" fmla="*/ 135433 h 135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356" h="135432">
                    <a:moveTo>
                      <a:pt x="335357" y="135433"/>
                    </a:moveTo>
                    <a:cubicBezTo>
                      <a:pt x="335357" y="60806"/>
                      <a:pt x="274550" y="0"/>
                      <a:pt x="199924" y="0"/>
                    </a:cubicBezTo>
                    <a:lnTo>
                      <a:pt x="135433" y="0"/>
                    </a:lnTo>
                    <a:cubicBezTo>
                      <a:pt x="60806" y="0"/>
                      <a:pt x="0" y="60806"/>
                      <a:pt x="0" y="135433"/>
                    </a:cubicBezTo>
                  </a:path>
                </a:pathLst>
              </a:custGeom>
              <a:noFill/>
              <a:ln w="3810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6962879B-4963-18A6-4DF4-89F2AE615D16}"/>
                  </a:ext>
                </a:extLst>
              </p:cNvPr>
              <p:cNvSpPr/>
              <p:nvPr/>
            </p:nvSpPr>
            <p:spPr>
              <a:xfrm>
                <a:off x="8019779" y="4529052"/>
                <a:ext cx="335356" cy="135432"/>
              </a:xfrm>
              <a:custGeom>
                <a:avLst/>
                <a:gdLst>
                  <a:gd name="connsiteX0" fmla="*/ 335357 w 335356"/>
                  <a:gd name="connsiteY0" fmla="*/ 135433 h 135432"/>
                  <a:gd name="connsiteX1" fmla="*/ 199924 w 335356"/>
                  <a:gd name="connsiteY1" fmla="*/ 0 h 135432"/>
                  <a:gd name="connsiteX2" fmla="*/ 135433 w 335356"/>
                  <a:gd name="connsiteY2" fmla="*/ 0 h 135432"/>
                  <a:gd name="connsiteX3" fmla="*/ 0 w 335356"/>
                  <a:gd name="connsiteY3" fmla="*/ 135433 h 135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356" h="135432">
                    <a:moveTo>
                      <a:pt x="335357" y="135433"/>
                    </a:moveTo>
                    <a:cubicBezTo>
                      <a:pt x="335357" y="60806"/>
                      <a:pt x="274550" y="0"/>
                      <a:pt x="199924" y="0"/>
                    </a:cubicBezTo>
                    <a:lnTo>
                      <a:pt x="135433" y="0"/>
                    </a:lnTo>
                    <a:cubicBezTo>
                      <a:pt x="60806" y="0"/>
                      <a:pt x="0" y="60806"/>
                      <a:pt x="0" y="135433"/>
                    </a:cubicBezTo>
                  </a:path>
                </a:pathLst>
              </a:custGeom>
              <a:noFill/>
              <a:ln w="3810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ExtraBold" panose="00000900000000000000" pitchFamily="50" charset="-52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C7BC612A-4E44-6AD5-F41B-A9E5C394E8DF}"/>
                  </a:ext>
                </a:extLst>
              </p:cNvPr>
              <p:cNvSpPr/>
              <p:nvPr/>
            </p:nvSpPr>
            <p:spPr>
              <a:xfrm>
                <a:off x="7683961" y="4529052"/>
                <a:ext cx="335356" cy="135432"/>
              </a:xfrm>
              <a:custGeom>
                <a:avLst/>
                <a:gdLst>
                  <a:gd name="connsiteX0" fmla="*/ 335357 w 335356"/>
                  <a:gd name="connsiteY0" fmla="*/ 135433 h 135432"/>
                  <a:gd name="connsiteX1" fmla="*/ 199924 w 335356"/>
                  <a:gd name="connsiteY1" fmla="*/ 0 h 135432"/>
                  <a:gd name="connsiteX2" fmla="*/ 135433 w 335356"/>
                  <a:gd name="connsiteY2" fmla="*/ 0 h 135432"/>
                  <a:gd name="connsiteX3" fmla="*/ 0 w 335356"/>
                  <a:gd name="connsiteY3" fmla="*/ 135433 h 135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356" h="135432">
                    <a:moveTo>
                      <a:pt x="335357" y="135433"/>
                    </a:moveTo>
                    <a:cubicBezTo>
                      <a:pt x="335357" y="60806"/>
                      <a:pt x="274550" y="0"/>
                      <a:pt x="199924" y="0"/>
                    </a:cubicBezTo>
                    <a:lnTo>
                      <a:pt x="135433" y="0"/>
                    </a:lnTo>
                    <a:cubicBezTo>
                      <a:pt x="60807" y="0"/>
                      <a:pt x="0" y="60806"/>
                      <a:pt x="0" y="135433"/>
                    </a:cubicBezTo>
                  </a:path>
                </a:pathLst>
              </a:custGeom>
              <a:noFill/>
              <a:ln w="3810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latin typeface="Gilroy ExtraBold" panose="00000900000000000000" pitchFamily="50" charset="-52"/>
                </a:endParaRPr>
              </a:p>
            </p:txBody>
          </p:sp>
        </p:grp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09366E2-F042-BF98-87AF-82B22FC4DCCB}"/>
                </a:ext>
              </a:extLst>
            </p:cNvPr>
            <p:cNvSpPr/>
            <p:nvPr/>
          </p:nvSpPr>
          <p:spPr>
            <a:xfrm>
              <a:off x="7012787" y="2907086"/>
              <a:ext cx="1672177" cy="1209679"/>
            </a:xfrm>
            <a:custGeom>
              <a:avLst/>
              <a:gdLst>
                <a:gd name="connsiteX0" fmla="*/ 138197 w 1672177"/>
                <a:gd name="connsiteY0" fmla="*/ 872480 h 1209679"/>
                <a:gd name="connsiteX1" fmla="*/ 138197 w 1672177"/>
                <a:gd name="connsiteY1" fmla="*/ 596548 h 1209679"/>
                <a:gd name="connsiteX2" fmla="*/ 0 w 1672177"/>
                <a:gd name="connsiteY2" fmla="*/ 596548 h 1209679"/>
                <a:gd name="connsiteX3" fmla="*/ 161229 w 1672177"/>
                <a:gd name="connsiteY3" fmla="*/ 149713 h 1209679"/>
                <a:gd name="connsiteX4" fmla="*/ 336278 w 1672177"/>
                <a:gd name="connsiteY4" fmla="*/ 596548 h 1209679"/>
                <a:gd name="connsiteX5" fmla="*/ 138197 w 1672177"/>
                <a:gd name="connsiteY5" fmla="*/ 872480 h 1209679"/>
                <a:gd name="connsiteX6" fmla="*/ 157544 w 1672177"/>
                <a:gd name="connsiteY6" fmla="*/ 0 h 1209679"/>
                <a:gd name="connsiteX7" fmla="*/ 92131 w 1672177"/>
                <a:gd name="connsiteY7" fmla="*/ 65413 h 1209679"/>
                <a:gd name="connsiteX8" fmla="*/ 157544 w 1672177"/>
                <a:gd name="connsiteY8" fmla="*/ 130365 h 1209679"/>
                <a:gd name="connsiteX9" fmla="*/ 222496 w 1672177"/>
                <a:gd name="connsiteY9" fmla="*/ 65413 h 1209679"/>
                <a:gd name="connsiteX10" fmla="*/ 157544 w 1672177"/>
                <a:gd name="connsiteY10" fmla="*/ 0 h 1209679"/>
                <a:gd name="connsiteX11" fmla="*/ 157544 w 1672177"/>
                <a:gd name="connsiteY11" fmla="*/ 965993 h 1209679"/>
                <a:gd name="connsiteX12" fmla="*/ 157544 w 1672177"/>
                <a:gd name="connsiteY12" fmla="*/ 1082539 h 1209679"/>
                <a:gd name="connsiteX13" fmla="*/ 1533981 w 1672177"/>
                <a:gd name="connsiteY13" fmla="*/ 872480 h 1209679"/>
                <a:gd name="connsiteX14" fmla="*/ 1533981 w 1672177"/>
                <a:gd name="connsiteY14" fmla="*/ 596548 h 1209679"/>
                <a:gd name="connsiteX15" fmla="*/ 1672178 w 1672177"/>
                <a:gd name="connsiteY15" fmla="*/ 596548 h 1209679"/>
                <a:gd name="connsiteX16" fmla="*/ 1510949 w 1672177"/>
                <a:gd name="connsiteY16" fmla="*/ 149713 h 1209679"/>
                <a:gd name="connsiteX17" fmla="*/ 1335900 w 1672177"/>
                <a:gd name="connsiteY17" fmla="*/ 596548 h 1209679"/>
                <a:gd name="connsiteX18" fmla="*/ 1533981 w 1672177"/>
                <a:gd name="connsiteY18" fmla="*/ 872480 h 1209679"/>
                <a:gd name="connsiteX19" fmla="*/ 1449681 w 1672177"/>
                <a:gd name="connsiteY19" fmla="*/ 65413 h 1209679"/>
                <a:gd name="connsiteX20" fmla="*/ 1515094 w 1672177"/>
                <a:gd name="connsiteY20" fmla="*/ 130826 h 1209679"/>
                <a:gd name="connsiteX21" fmla="*/ 1580507 w 1672177"/>
                <a:gd name="connsiteY21" fmla="*/ 65413 h 1209679"/>
                <a:gd name="connsiteX22" fmla="*/ 1515094 w 1672177"/>
                <a:gd name="connsiteY22" fmla="*/ 0 h 1209679"/>
                <a:gd name="connsiteX23" fmla="*/ 1449681 w 1672177"/>
                <a:gd name="connsiteY23" fmla="*/ 65413 h 1209679"/>
                <a:gd name="connsiteX24" fmla="*/ 1515094 w 1672177"/>
                <a:gd name="connsiteY24" fmla="*/ 965993 h 1209679"/>
                <a:gd name="connsiteX25" fmla="*/ 1515094 w 1672177"/>
                <a:gd name="connsiteY25" fmla="*/ 1082539 h 1209679"/>
                <a:gd name="connsiteX26" fmla="*/ 832864 w 1672177"/>
                <a:gd name="connsiteY26" fmla="*/ 486452 h 1209679"/>
                <a:gd name="connsiteX27" fmla="*/ 763305 w 1672177"/>
                <a:gd name="connsiteY27" fmla="*/ 450521 h 1209679"/>
                <a:gd name="connsiteX28" fmla="*/ 677163 w 1672177"/>
                <a:gd name="connsiteY28" fmla="*/ 536663 h 1209679"/>
                <a:gd name="connsiteX29" fmla="*/ 677163 w 1672177"/>
                <a:gd name="connsiteY29" fmla="*/ 632019 h 1209679"/>
                <a:gd name="connsiteX30" fmla="*/ 832864 w 1672177"/>
                <a:gd name="connsiteY30" fmla="*/ 787720 h 1209679"/>
                <a:gd name="connsiteX31" fmla="*/ 832864 w 1672177"/>
                <a:gd name="connsiteY31" fmla="*/ 787720 h 1209679"/>
                <a:gd name="connsiteX32" fmla="*/ 988566 w 1672177"/>
                <a:gd name="connsiteY32" fmla="*/ 632019 h 1209679"/>
                <a:gd name="connsiteX33" fmla="*/ 988566 w 1672177"/>
                <a:gd name="connsiteY33" fmla="*/ 536663 h 1209679"/>
                <a:gd name="connsiteX34" fmla="*/ 988566 w 1672177"/>
                <a:gd name="connsiteY34" fmla="*/ 536663 h 1209679"/>
                <a:gd name="connsiteX35" fmla="*/ 902423 w 1672177"/>
                <a:gd name="connsiteY35" fmla="*/ 450521 h 1209679"/>
                <a:gd name="connsiteX36" fmla="*/ 832864 w 1672177"/>
                <a:gd name="connsiteY36" fmla="*/ 486452 h 1209679"/>
                <a:gd name="connsiteX37" fmla="*/ 677163 w 1672177"/>
                <a:gd name="connsiteY37" fmla="*/ 519158 h 1209679"/>
                <a:gd name="connsiteX38" fmla="*/ 659197 w 1672177"/>
                <a:gd name="connsiteY38" fmla="*/ 463879 h 1209679"/>
                <a:gd name="connsiteX39" fmla="*/ 748564 w 1672177"/>
                <a:gd name="connsiteY39" fmla="*/ 340885 h 1209679"/>
                <a:gd name="connsiteX40" fmla="*/ 909794 w 1672177"/>
                <a:gd name="connsiteY40" fmla="*/ 340885 h 1209679"/>
                <a:gd name="connsiteX41" fmla="*/ 1003767 w 1672177"/>
                <a:gd name="connsiteY41" fmla="*/ 319695 h 1209679"/>
                <a:gd name="connsiteX42" fmla="*/ 987184 w 1672177"/>
                <a:gd name="connsiteY42" fmla="*/ 519158 h 1209679"/>
                <a:gd name="connsiteX43" fmla="*/ 470329 w 1672177"/>
                <a:gd name="connsiteY43" fmla="*/ 787720 h 1209679"/>
                <a:gd name="connsiteX44" fmla="*/ 470329 w 1672177"/>
                <a:gd name="connsiteY44" fmla="*/ 926838 h 1209679"/>
                <a:gd name="connsiteX45" fmla="*/ 1257128 w 1672177"/>
                <a:gd name="connsiteY45" fmla="*/ 684994 h 1209679"/>
                <a:gd name="connsiteX46" fmla="*/ 1118010 w 1672177"/>
                <a:gd name="connsiteY46" fmla="*/ 684994 h 1209679"/>
                <a:gd name="connsiteX47" fmla="*/ 831482 w 1672177"/>
                <a:gd name="connsiteY47" fmla="*/ 787720 h 1209679"/>
                <a:gd name="connsiteX48" fmla="*/ 772058 w 1672177"/>
                <a:gd name="connsiteY48" fmla="*/ 847144 h 1209679"/>
                <a:gd name="connsiteX49" fmla="*/ 831482 w 1672177"/>
                <a:gd name="connsiteY49" fmla="*/ 906569 h 1209679"/>
                <a:gd name="connsiteX50" fmla="*/ 890907 w 1672177"/>
                <a:gd name="connsiteY50" fmla="*/ 847144 h 1209679"/>
                <a:gd name="connsiteX51" fmla="*/ 831482 w 1672177"/>
                <a:gd name="connsiteY51" fmla="*/ 787720 h 1209679"/>
                <a:gd name="connsiteX52" fmla="*/ 885840 w 1672177"/>
                <a:gd name="connsiteY52" fmla="*/ 1046147 h 1209679"/>
                <a:gd name="connsiteX53" fmla="*/ 837932 w 1672177"/>
                <a:gd name="connsiteY53" fmla="*/ 907030 h 1209679"/>
                <a:gd name="connsiteX54" fmla="*/ 782653 w 1672177"/>
                <a:gd name="connsiteY54" fmla="*/ 1046147 h 1209679"/>
                <a:gd name="connsiteX55" fmla="*/ 1672178 w 1672177"/>
                <a:gd name="connsiteY55" fmla="*/ 1149795 h 1209679"/>
                <a:gd name="connsiteX56" fmla="*/ 1672178 w 1672177"/>
                <a:gd name="connsiteY56" fmla="*/ 1149795 h 1209679"/>
                <a:gd name="connsiteX57" fmla="*/ 1612293 w 1672177"/>
                <a:gd name="connsiteY57" fmla="*/ 1089910 h 1209679"/>
                <a:gd name="connsiteX58" fmla="*/ 59885 w 1672177"/>
                <a:gd name="connsiteY58" fmla="*/ 1089910 h 1209679"/>
                <a:gd name="connsiteX59" fmla="*/ 0 w 1672177"/>
                <a:gd name="connsiteY59" fmla="*/ 1149795 h 1209679"/>
                <a:gd name="connsiteX60" fmla="*/ 0 w 1672177"/>
                <a:gd name="connsiteY60" fmla="*/ 1149795 h 1209679"/>
                <a:gd name="connsiteX61" fmla="*/ 59885 w 1672177"/>
                <a:gd name="connsiteY61" fmla="*/ 1209680 h 1209679"/>
                <a:gd name="connsiteX62" fmla="*/ 1612293 w 1672177"/>
                <a:gd name="connsiteY62" fmla="*/ 1209680 h 1209679"/>
                <a:gd name="connsiteX63" fmla="*/ 1672178 w 1672177"/>
                <a:gd name="connsiteY63" fmla="*/ 1149795 h 1209679"/>
                <a:gd name="connsiteX64" fmla="*/ 342267 w 1672177"/>
                <a:gd name="connsiteY64" fmla="*/ 1108796 h 1209679"/>
                <a:gd name="connsiteX65" fmla="*/ 342267 w 1672177"/>
                <a:gd name="connsiteY65" fmla="*/ 1190793 h 1209679"/>
                <a:gd name="connsiteX66" fmla="*/ 1322541 w 1672177"/>
                <a:gd name="connsiteY66" fmla="*/ 1108796 h 1209679"/>
                <a:gd name="connsiteX67" fmla="*/ 1322541 w 1672177"/>
                <a:gd name="connsiteY67" fmla="*/ 1190793 h 1209679"/>
                <a:gd name="connsiteX68" fmla="*/ 1030946 w 1672177"/>
                <a:gd name="connsiteY68" fmla="*/ 1046147 h 1209679"/>
                <a:gd name="connsiteX69" fmla="*/ 1030946 w 1672177"/>
                <a:gd name="connsiteY69" fmla="*/ 927298 h 1209679"/>
                <a:gd name="connsiteX70" fmla="*/ 1187569 w 1672177"/>
                <a:gd name="connsiteY70" fmla="*/ 927298 h 1209679"/>
                <a:gd name="connsiteX71" fmla="*/ 1258970 w 1672177"/>
                <a:gd name="connsiteY71" fmla="*/ 855897 h 1209679"/>
                <a:gd name="connsiteX72" fmla="*/ 1258970 w 1672177"/>
                <a:gd name="connsiteY72" fmla="*/ 640310 h 1209679"/>
                <a:gd name="connsiteX73" fmla="*/ 1187569 w 1672177"/>
                <a:gd name="connsiteY73" fmla="*/ 568909 h 1209679"/>
                <a:gd name="connsiteX74" fmla="*/ 1187569 w 1672177"/>
                <a:gd name="connsiteY74" fmla="*/ 568909 h 1209679"/>
                <a:gd name="connsiteX75" fmla="*/ 1116167 w 1672177"/>
                <a:gd name="connsiteY75" fmla="*/ 640310 h 1209679"/>
                <a:gd name="connsiteX76" fmla="*/ 1116167 w 1672177"/>
                <a:gd name="connsiteY76" fmla="*/ 788181 h 1209679"/>
                <a:gd name="connsiteX77" fmla="*/ 411826 w 1672177"/>
                <a:gd name="connsiteY77" fmla="*/ 788181 h 1209679"/>
                <a:gd name="connsiteX78" fmla="*/ 342267 w 1672177"/>
                <a:gd name="connsiteY78" fmla="*/ 857739 h 1209679"/>
                <a:gd name="connsiteX79" fmla="*/ 342267 w 1672177"/>
                <a:gd name="connsiteY79" fmla="*/ 857739 h 1209679"/>
                <a:gd name="connsiteX80" fmla="*/ 411826 w 1672177"/>
                <a:gd name="connsiteY80" fmla="*/ 927298 h 1209679"/>
                <a:gd name="connsiteX81" fmla="*/ 631097 w 1672177"/>
                <a:gd name="connsiteY81" fmla="*/ 927298 h 1209679"/>
                <a:gd name="connsiteX82" fmla="*/ 631097 w 1672177"/>
                <a:gd name="connsiteY82" fmla="*/ 1046147 h 120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672177" h="1209679">
                  <a:moveTo>
                    <a:pt x="138197" y="872480"/>
                  </a:moveTo>
                  <a:lnTo>
                    <a:pt x="138197" y="596548"/>
                  </a:lnTo>
                  <a:lnTo>
                    <a:pt x="0" y="596548"/>
                  </a:lnTo>
                  <a:lnTo>
                    <a:pt x="161229" y="149713"/>
                  </a:lnTo>
                  <a:lnTo>
                    <a:pt x="336278" y="596548"/>
                  </a:lnTo>
                  <a:lnTo>
                    <a:pt x="138197" y="872480"/>
                  </a:lnTo>
                  <a:close/>
                  <a:moveTo>
                    <a:pt x="157544" y="0"/>
                  </a:moveTo>
                  <a:cubicBezTo>
                    <a:pt x="121613" y="0"/>
                    <a:pt x="92131" y="29021"/>
                    <a:pt x="92131" y="65413"/>
                  </a:cubicBezTo>
                  <a:cubicBezTo>
                    <a:pt x="92131" y="101805"/>
                    <a:pt x="121152" y="130365"/>
                    <a:pt x="157544" y="130365"/>
                  </a:cubicBezTo>
                  <a:cubicBezTo>
                    <a:pt x="193936" y="130365"/>
                    <a:pt x="222496" y="101344"/>
                    <a:pt x="222496" y="65413"/>
                  </a:cubicBezTo>
                  <a:cubicBezTo>
                    <a:pt x="222496" y="29482"/>
                    <a:pt x="193475" y="0"/>
                    <a:pt x="157544" y="0"/>
                  </a:cubicBezTo>
                  <a:close/>
                  <a:moveTo>
                    <a:pt x="157544" y="965993"/>
                  </a:moveTo>
                  <a:lnTo>
                    <a:pt x="157544" y="1082539"/>
                  </a:lnTo>
                  <a:moveTo>
                    <a:pt x="1533981" y="872480"/>
                  </a:moveTo>
                  <a:lnTo>
                    <a:pt x="1533981" y="596548"/>
                  </a:lnTo>
                  <a:lnTo>
                    <a:pt x="1672178" y="596548"/>
                  </a:lnTo>
                  <a:lnTo>
                    <a:pt x="1510949" y="149713"/>
                  </a:lnTo>
                  <a:lnTo>
                    <a:pt x="1335900" y="596548"/>
                  </a:lnTo>
                  <a:lnTo>
                    <a:pt x="1533981" y="872480"/>
                  </a:lnTo>
                  <a:close/>
                  <a:moveTo>
                    <a:pt x="1449681" y="65413"/>
                  </a:moveTo>
                  <a:cubicBezTo>
                    <a:pt x="1449681" y="101344"/>
                    <a:pt x="1478703" y="130826"/>
                    <a:pt x="1515094" y="130826"/>
                  </a:cubicBezTo>
                  <a:cubicBezTo>
                    <a:pt x="1551025" y="130826"/>
                    <a:pt x="1580507" y="101805"/>
                    <a:pt x="1580507" y="65413"/>
                  </a:cubicBezTo>
                  <a:cubicBezTo>
                    <a:pt x="1580507" y="29021"/>
                    <a:pt x="1551486" y="0"/>
                    <a:pt x="1515094" y="0"/>
                  </a:cubicBezTo>
                  <a:cubicBezTo>
                    <a:pt x="1479163" y="0"/>
                    <a:pt x="1449681" y="29021"/>
                    <a:pt x="1449681" y="65413"/>
                  </a:cubicBezTo>
                  <a:close/>
                  <a:moveTo>
                    <a:pt x="1515094" y="965993"/>
                  </a:moveTo>
                  <a:lnTo>
                    <a:pt x="1515094" y="1082539"/>
                  </a:lnTo>
                  <a:moveTo>
                    <a:pt x="832864" y="486452"/>
                  </a:moveTo>
                  <a:cubicBezTo>
                    <a:pt x="817202" y="464801"/>
                    <a:pt x="791866" y="450521"/>
                    <a:pt x="763305" y="450521"/>
                  </a:cubicBezTo>
                  <a:cubicBezTo>
                    <a:pt x="715858" y="450521"/>
                    <a:pt x="677163" y="489216"/>
                    <a:pt x="677163" y="536663"/>
                  </a:cubicBezTo>
                  <a:lnTo>
                    <a:pt x="677163" y="632019"/>
                  </a:lnTo>
                  <a:cubicBezTo>
                    <a:pt x="677163" y="718161"/>
                    <a:pt x="746722" y="787720"/>
                    <a:pt x="832864" y="787720"/>
                  </a:cubicBezTo>
                  <a:lnTo>
                    <a:pt x="832864" y="787720"/>
                  </a:lnTo>
                  <a:cubicBezTo>
                    <a:pt x="919007" y="787720"/>
                    <a:pt x="988566" y="718161"/>
                    <a:pt x="988566" y="632019"/>
                  </a:cubicBezTo>
                  <a:lnTo>
                    <a:pt x="988566" y="536663"/>
                  </a:lnTo>
                  <a:lnTo>
                    <a:pt x="988566" y="536663"/>
                  </a:lnTo>
                  <a:cubicBezTo>
                    <a:pt x="988566" y="489216"/>
                    <a:pt x="949871" y="450521"/>
                    <a:pt x="902423" y="450521"/>
                  </a:cubicBezTo>
                  <a:cubicBezTo>
                    <a:pt x="873863" y="450521"/>
                    <a:pt x="848527" y="464801"/>
                    <a:pt x="832864" y="486452"/>
                  </a:cubicBezTo>
                  <a:moveTo>
                    <a:pt x="677163" y="519158"/>
                  </a:moveTo>
                  <a:lnTo>
                    <a:pt x="659197" y="463879"/>
                  </a:lnTo>
                  <a:cubicBezTo>
                    <a:pt x="639389" y="403073"/>
                    <a:pt x="684533" y="340885"/>
                    <a:pt x="748564" y="340885"/>
                  </a:cubicBezTo>
                  <a:lnTo>
                    <a:pt x="909794" y="340885"/>
                  </a:lnTo>
                  <a:lnTo>
                    <a:pt x="1003767" y="319695"/>
                  </a:lnTo>
                  <a:cubicBezTo>
                    <a:pt x="1003767" y="319695"/>
                    <a:pt x="1053979" y="457430"/>
                    <a:pt x="987184" y="519158"/>
                  </a:cubicBezTo>
                  <a:moveTo>
                    <a:pt x="470329" y="787720"/>
                  </a:moveTo>
                  <a:lnTo>
                    <a:pt x="470329" y="926838"/>
                  </a:lnTo>
                  <a:moveTo>
                    <a:pt x="1257128" y="684994"/>
                  </a:moveTo>
                  <a:lnTo>
                    <a:pt x="1118010" y="684994"/>
                  </a:lnTo>
                  <a:moveTo>
                    <a:pt x="831482" y="787720"/>
                  </a:moveTo>
                  <a:cubicBezTo>
                    <a:pt x="798776" y="787720"/>
                    <a:pt x="772058" y="814438"/>
                    <a:pt x="772058" y="847144"/>
                  </a:cubicBezTo>
                  <a:cubicBezTo>
                    <a:pt x="772058" y="879851"/>
                    <a:pt x="798776" y="906569"/>
                    <a:pt x="831482" y="906569"/>
                  </a:cubicBezTo>
                  <a:cubicBezTo>
                    <a:pt x="864189" y="906569"/>
                    <a:pt x="890907" y="879851"/>
                    <a:pt x="890907" y="847144"/>
                  </a:cubicBezTo>
                  <a:cubicBezTo>
                    <a:pt x="890907" y="814438"/>
                    <a:pt x="864189" y="787720"/>
                    <a:pt x="831482" y="787720"/>
                  </a:cubicBezTo>
                  <a:close/>
                  <a:moveTo>
                    <a:pt x="885840" y="1046147"/>
                  </a:moveTo>
                  <a:lnTo>
                    <a:pt x="837932" y="907030"/>
                  </a:lnTo>
                  <a:lnTo>
                    <a:pt x="782653" y="1046147"/>
                  </a:lnTo>
                  <a:moveTo>
                    <a:pt x="1672178" y="1149795"/>
                  </a:moveTo>
                  <a:lnTo>
                    <a:pt x="1672178" y="1149795"/>
                  </a:lnTo>
                  <a:cubicBezTo>
                    <a:pt x="1672178" y="1117088"/>
                    <a:pt x="1645460" y="1089910"/>
                    <a:pt x="1612293" y="1089910"/>
                  </a:cubicBezTo>
                  <a:lnTo>
                    <a:pt x="59885" y="1089910"/>
                  </a:lnTo>
                  <a:cubicBezTo>
                    <a:pt x="27179" y="1089910"/>
                    <a:pt x="0" y="1116628"/>
                    <a:pt x="0" y="1149795"/>
                  </a:cubicBezTo>
                  <a:lnTo>
                    <a:pt x="0" y="1149795"/>
                  </a:lnTo>
                  <a:cubicBezTo>
                    <a:pt x="0" y="1182501"/>
                    <a:pt x="26718" y="1209680"/>
                    <a:pt x="59885" y="1209680"/>
                  </a:cubicBezTo>
                  <a:lnTo>
                    <a:pt x="1612293" y="1209680"/>
                  </a:lnTo>
                  <a:cubicBezTo>
                    <a:pt x="1645460" y="1209680"/>
                    <a:pt x="1672178" y="1182962"/>
                    <a:pt x="1672178" y="1149795"/>
                  </a:cubicBezTo>
                  <a:close/>
                  <a:moveTo>
                    <a:pt x="342267" y="1108796"/>
                  </a:moveTo>
                  <a:lnTo>
                    <a:pt x="342267" y="1190793"/>
                  </a:lnTo>
                  <a:moveTo>
                    <a:pt x="1322541" y="1108796"/>
                  </a:moveTo>
                  <a:lnTo>
                    <a:pt x="1322541" y="1190793"/>
                  </a:lnTo>
                  <a:moveTo>
                    <a:pt x="1030946" y="1046147"/>
                  </a:moveTo>
                  <a:lnTo>
                    <a:pt x="1030946" y="927298"/>
                  </a:lnTo>
                  <a:lnTo>
                    <a:pt x="1187569" y="927298"/>
                  </a:lnTo>
                  <a:cubicBezTo>
                    <a:pt x="1227185" y="927298"/>
                    <a:pt x="1258970" y="895053"/>
                    <a:pt x="1258970" y="855897"/>
                  </a:cubicBezTo>
                  <a:lnTo>
                    <a:pt x="1258970" y="640310"/>
                  </a:lnTo>
                  <a:cubicBezTo>
                    <a:pt x="1258970" y="600694"/>
                    <a:pt x="1226724" y="568909"/>
                    <a:pt x="1187569" y="568909"/>
                  </a:cubicBezTo>
                  <a:lnTo>
                    <a:pt x="1187569" y="568909"/>
                  </a:lnTo>
                  <a:cubicBezTo>
                    <a:pt x="1147952" y="568909"/>
                    <a:pt x="1116167" y="601155"/>
                    <a:pt x="1116167" y="640310"/>
                  </a:cubicBezTo>
                  <a:lnTo>
                    <a:pt x="1116167" y="788181"/>
                  </a:lnTo>
                  <a:cubicBezTo>
                    <a:pt x="1116167" y="788181"/>
                    <a:pt x="411826" y="788181"/>
                    <a:pt x="411826" y="788181"/>
                  </a:cubicBezTo>
                  <a:cubicBezTo>
                    <a:pt x="373131" y="788181"/>
                    <a:pt x="342267" y="819505"/>
                    <a:pt x="342267" y="857739"/>
                  </a:cubicBezTo>
                  <a:lnTo>
                    <a:pt x="342267" y="857739"/>
                  </a:lnTo>
                  <a:cubicBezTo>
                    <a:pt x="342267" y="896435"/>
                    <a:pt x="373591" y="927298"/>
                    <a:pt x="411826" y="927298"/>
                  </a:cubicBezTo>
                  <a:lnTo>
                    <a:pt x="631097" y="927298"/>
                  </a:lnTo>
                  <a:lnTo>
                    <a:pt x="631097" y="1046147"/>
                  </a:lnTo>
                </a:path>
              </a:pathLst>
            </a:custGeom>
            <a:noFill/>
            <a:ln w="381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200">
                <a:latin typeface="Gilroy ExtraBold" panose="00000900000000000000" pitchFamily="50" charset="-52"/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68A395EF-26C9-41B0-A543-587A7B7213EA}"/>
              </a:ext>
            </a:extLst>
          </p:cNvPr>
          <p:cNvSpPr txBox="1"/>
          <p:nvPr/>
        </p:nvSpPr>
        <p:spPr>
          <a:xfrm>
            <a:off x="4827709" y="843332"/>
            <a:ext cx="3318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Gilroy ExtraBold" panose="00000900000000000000" pitchFamily="50" charset="-52"/>
              </a:rPr>
              <a:t>ТРЕХВЕКТОРНЫЙ ПОДХОД К РАЗВИТИЮ ЦИФРОВЫХ ПРОДУКТОВ И УСЛУГ</a:t>
            </a:r>
          </a:p>
        </p:txBody>
      </p:sp>
      <p:grpSp>
        <p:nvGrpSpPr>
          <p:cNvPr id="41" name="Group 21">
            <a:extLst>
              <a:ext uri="{FF2B5EF4-FFF2-40B4-BE49-F238E27FC236}">
                <a16:creationId xmlns:a16="http://schemas.microsoft.com/office/drawing/2014/main" id="{A9ACD9CD-5861-7340-A0CB-EB91992AA4E5}"/>
              </a:ext>
            </a:extLst>
          </p:cNvPr>
          <p:cNvGrpSpPr/>
          <p:nvPr/>
        </p:nvGrpSpPr>
        <p:grpSpPr>
          <a:xfrm>
            <a:off x="8388448" y="695826"/>
            <a:ext cx="3304994" cy="710135"/>
            <a:chOff x="1066800" y="4229100"/>
            <a:chExt cx="1428750" cy="1428750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5CF58F38-A06F-DEB6-3404-95332841E9D7}"/>
                </a:ext>
              </a:extLst>
            </p:cNvPr>
            <p:cNvSpPr/>
            <p:nvPr/>
          </p:nvSpPr>
          <p:spPr>
            <a:xfrm>
              <a:off x="1066800" y="4229100"/>
              <a:ext cx="1428750" cy="1428750"/>
            </a:xfrm>
            <a:prstGeom prst="roundRect">
              <a:avLst>
                <a:gd name="adj" fmla="val 19334"/>
              </a:avLst>
            </a:prstGeom>
            <a:solidFill>
              <a:schemeClr val="bg1">
                <a:lumMod val="95000"/>
              </a:schemeClr>
            </a:solidFill>
            <a:ln w="50800">
              <a:gradFill>
                <a:gsLst>
                  <a:gs pos="2000">
                    <a:schemeClr val="accent1"/>
                  </a:gs>
                  <a:gs pos="23000">
                    <a:schemeClr val="accent2"/>
                  </a:gs>
                  <a:gs pos="82000">
                    <a:schemeClr val="accent5"/>
                  </a:gs>
                  <a:gs pos="41000">
                    <a:schemeClr val="accent3"/>
                  </a:gs>
                </a:gsLst>
                <a:lin ang="5400000" scaled="1"/>
              </a:gradFill>
            </a:ln>
            <a:effectLst>
              <a:outerShdw blurRad="279400" dist="190500" dir="276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3" name="Rectangle: Rounded Corners 24">
              <a:extLst>
                <a:ext uri="{FF2B5EF4-FFF2-40B4-BE49-F238E27FC236}">
                  <a16:creationId xmlns:a16="http://schemas.microsoft.com/office/drawing/2014/main" id="{C4D6D36E-AE0F-F768-FF09-B646EF802118}"/>
                </a:ext>
              </a:extLst>
            </p:cNvPr>
            <p:cNvSpPr/>
            <p:nvPr/>
          </p:nvSpPr>
          <p:spPr>
            <a:xfrm>
              <a:off x="1126592" y="4341019"/>
              <a:ext cx="1314990" cy="1204913"/>
            </a:xfrm>
            <a:prstGeom prst="roundRect">
              <a:avLst>
                <a:gd name="adj" fmla="val 13927"/>
              </a:avLst>
            </a:prstGeom>
            <a:solidFill>
              <a:schemeClr val="bg1">
                <a:lumMod val="95000"/>
              </a:schemeClr>
            </a:solidFill>
            <a:ln w="63500">
              <a:noFill/>
            </a:ln>
            <a:effectLst>
              <a:outerShdw blurRad="889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910CC29F-82C0-629C-1940-E1A6C4391B29}"/>
              </a:ext>
            </a:extLst>
          </p:cNvPr>
          <p:cNvSpPr txBox="1"/>
          <p:nvPr/>
        </p:nvSpPr>
        <p:spPr>
          <a:xfrm>
            <a:off x="8388448" y="912393"/>
            <a:ext cx="3318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Gilroy ExtraBold" panose="00000900000000000000" pitchFamily="50" charset="-52"/>
              </a:rPr>
              <a:t>ПРИНЦИПЫ РАБОТЫ</a:t>
            </a:r>
          </a:p>
        </p:txBody>
      </p:sp>
    </p:spTree>
    <p:extLst>
      <p:ext uri="{BB962C8B-B14F-4D97-AF65-F5344CB8AC3E}">
        <p14:creationId xmlns:p14="http://schemas.microsoft.com/office/powerpoint/2010/main" val="29013121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/>
      <p:bldP spid="21" grpId="0"/>
      <p:bldP spid="37" grpId="0"/>
      <p:bldP spid="16" grpId="0" animBg="1"/>
      <p:bldP spid="40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Group 139">
            <a:extLst>
              <a:ext uri="{FF2B5EF4-FFF2-40B4-BE49-F238E27FC236}">
                <a16:creationId xmlns:a16="http://schemas.microsoft.com/office/drawing/2014/main" id="{4E75F2C4-7BF5-937E-875C-78F81FBEE58B}"/>
              </a:ext>
            </a:extLst>
          </p:cNvPr>
          <p:cNvGrpSpPr/>
          <p:nvPr/>
        </p:nvGrpSpPr>
        <p:grpSpPr>
          <a:xfrm>
            <a:off x="2535211" y="964590"/>
            <a:ext cx="7078689" cy="916280"/>
            <a:chOff x="3802817" y="2123160"/>
            <a:chExt cx="10618034" cy="1374420"/>
          </a:xfrm>
        </p:grpSpPr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1737A92D-BEF1-358E-AFCE-EE098301BA7E}"/>
                </a:ext>
              </a:extLst>
            </p:cNvPr>
            <p:cNvSpPr/>
            <p:nvPr/>
          </p:nvSpPr>
          <p:spPr>
            <a:xfrm>
              <a:off x="3802817" y="2763240"/>
              <a:ext cx="10618034" cy="734340"/>
            </a:xfrm>
            <a:custGeom>
              <a:avLst/>
              <a:gdLst>
                <a:gd name="connsiteX0" fmla="*/ 294493 w 13095855"/>
                <a:gd name="connsiteY0" fmla="*/ 0 h 734340"/>
                <a:gd name="connsiteX1" fmla="*/ 12801362 w 13095855"/>
                <a:gd name="connsiteY1" fmla="*/ 0 h 734340"/>
                <a:gd name="connsiteX2" fmla="*/ 13095855 w 13095855"/>
                <a:gd name="connsiteY2" fmla="*/ 294493 h 734340"/>
                <a:gd name="connsiteX3" fmla="*/ 13095855 w 13095855"/>
                <a:gd name="connsiteY3" fmla="*/ 734340 h 734340"/>
                <a:gd name="connsiteX4" fmla="*/ 0 w 13095855"/>
                <a:gd name="connsiteY4" fmla="*/ 734340 h 734340"/>
                <a:gd name="connsiteX5" fmla="*/ 0 w 13095855"/>
                <a:gd name="connsiteY5" fmla="*/ 294493 h 734340"/>
                <a:gd name="connsiteX6" fmla="*/ 294493 w 13095855"/>
                <a:gd name="connsiteY6" fmla="*/ 0 h 734340"/>
                <a:gd name="connsiteX0" fmla="*/ 294493 w 13095855"/>
                <a:gd name="connsiteY0" fmla="*/ 0 h 734340"/>
                <a:gd name="connsiteX1" fmla="*/ 12801362 w 13095855"/>
                <a:gd name="connsiteY1" fmla="*/ 0 h 734340"/>
                <a:gd name="connsiteX2" fmla="*/ 13095855 w 13095855"/>
                <a:gd name="connsiteY2" fmla="*/ 294493 h 734340"/>
                <a:gd name="connsiteX3" fmla="*/ 13095855 w 13095855"/>
                <a:gd name="connsiteY3" fmla="*/ 734340 h 734340"/>
                <a:gd name="connsiteX4" fmla="*/ 6547926 w 13095855"/>
                <a:gd name="connsiteY4" fmla="*/ 711480 h 734340"/>
                <a:gd name="connsiteX5" fmla="*/ 0 w 13095855"/>
                <a:gd name="connsiteY5" fmla="*/ 734340 h 734340"/>
                <a:gd name="connsiteX6" fmla="*/ 0 w 13095855"/>
                <a:gd name="connsiteY6" fmla="*/ 294493 h 734340"/>
                <a:gd name="connsiteX7" fmla="*/ 294493 w 13095855"/>
                <a:gd name="connsiteY7" fmla="*/ 0 h 734340"/>
                <a:gd name="connsiteX0" fmla="*/ 6547926 w 13095855"/>
                <a:gd name="connsiteY0" fmla="*/ 711480 h 802920"/>
                <a:gd name="connsiteX1" fmla="*/ 0 w 13095855"/>
                <a:gd name="connsiteY1" fmla="*/ 734340 h 802920"/>
                <a:gd name="connsiteX2" fmla="*/ 0 w 13095855"/>
                <a:gd name="connsiteY2" fmla="*/ 294493 h 802920"/>
                <a:gd name="connsiteX3" fmla="*/ 294493 w 13095855"/>
                <a:gd name="connsiteY3" fmla="*/ 0 h 802920"/>
                <a:gd name="connsiteX4" fmla="*/ 12801362 w 13095855"/>
                <a:gd name="connsiteY4" fmla="*/ 0 h 802920"/>
                <a:gd name="connsiteX5" fmla="*/ 13095855 w 13095855"/>
                <a:gd name="connsiteY5" fmla="*/ 294493 h 802920"/>
                <a:gd name="connsiteX6" fmla="*/ 13095855 w 13095855"/>
                <a:gd name="connsiteY6" fmla="*/ 734340 h 802920"/>
                <a:gd name="connsiteX7" fmla="*/ 6639366 w 13095855"/>
                <a:gd name="connsiteY7" fmla="*/ 802920 h 802920"/>
                <a:gd name="connsiteX0" fmla="*/ 6547926 w 13095855"/>
                <a:gd name="connsiteY0" fmla="*/ 711480 h 734340"/>
                <a:gd name="connsiteX1" fmla="*/ 0 w 13095855"/>
                <a:gd name="connsiteY1" fmla="*/ 734340 h 734340"/>
                <a:gd name="connsiteX2" fmla="*/ 0 w 13095855"/>
                <a:gd name="connsiteY2" fmla="*/ 294493 h 734340"/>
                <a:gd name="connsiteX3" fmla="*/ 294493 w 13095855"/>
                <a:gd name="connsiteY3" fmla="*/ 0 h 734340"/>
                <a:gd name="connsiteX4" fmla="*/ 12801362 w 13095855"/>
                <a:gd name="connsiteY4" fmla="*/ 0 h 734340"/>
                <a:gd name="connsiteX5" fmla="*/ 13095855 w 13095855"/>
                <a:gd name="connsiteY5" fmla="*/ 294493 h 734340"/>
                <a:gd name="connsiteX6" fmla="*/ 13095855 w 13095855"/>
                <a:gd name="connsiteY6" fmla="*/ 734340 h 734340"/>
                <a:gd name="connsiteX0" fmla="*/ 0 w 13095855"/>
                <a:gd name="connsiteY0" fmla="*/ 734340 h 734340"/>
                <a:gd name="connsiteX1" fmla="*/ 0 w 13095855"/>
                <a:gd name="connsiteY1" fmla="*/ 294493 h 734340"/>
                <a:gd name="connsiteX2" fmla="*/ 294493 w 13095855"/>
                <a:gd name="connsiteY2" fmla="*/ 0 h 734340"/>
                <a:gd name="connsiteX3" fmla="*/ 12801362 w 13095855"/>
                <a:gd name="connsiteY3" fmla="*/ 0 h 734340"/>
                <a:gd name="connsiteX4" fmla="*/ 13095855 w 13095855"/>
                <a:gd name="connsiteY4" fmla="*/ 294493 h 734340"/>
                <a:gd name="connsiteX5" fmla="*/ 13095855 w 13095855"/>
                <a:gd name="connsiteY5" fmla="*/ 734340 h 73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95855" h="734340">
                  <a:moveTo>
                    <a:pt x="0" y="734340"/>
                  </a:moveTo>
                  <a:lnTo>
                    <a:pt x="0" y="294493"/>
                  </a:lnTo>
                  <a:cubicBezTo>
                    <a:pt x="0" y="131849"/>
                    <a:pt x="131849" y="0"/>
                    <a:pt x="294493" y="0"/>
                  </a:cubicBezTo>
                  <a:lnTo>
                    <a:pt x="12801362" y="0"/>
                  </a:lnTo>
                  <a:cubicBezTo>
                    <a:pt x="12964006" y="0"/>
                    <a:pt x="13095855" y="131849"/>
                    <a:pt x="13095855" y="294493"/>
                  </a:cubicBezTo>
                  <a:lnTo>
                    <a:pt x="13095855" y="734340"/>
                  </a:lnTo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4C0321F8-388F-9B06-4FCA-3755634F0BAD}"/>
                </a:ext>
              </a:extLst>
            </p:cNvPr>
            <p:cNvCxnSpPr>
              <a:cxnSpLocks/>
            </p:cNvCxnSpPr>
            <p:nvPr/>
          </p:nvCxnSpPr>
          <p:spPr>
            <a:xfrm>
              <a:off x="9149543" y="2766060"/>
              <a:ext cx="0" cy="73152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39833ECD-400D-D5DB-5AFB-F41C75E42498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0" y="2123160"/>
              <a:ext cx="0" cy="64008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5E0E993-0EBE-69A3-B3A4-4F3C79FEFDED}"/>
              </a:ext>
            </a:extLst>
          </p:cNvPr>
          <p:cNvSpPr/>
          <p:nvPr/>
        </p:nvSpPr>
        <p:spPr>
          <a:xfrm>
            <a:off x="3482090" y="372345"/>
            <a:ext cx="5235209" cy="6096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81000" dist="381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Gilroy ExtraBold" panose="00000900000000000000" pitchFamily="50" charset="-52"/>
              </a:rPr>
              <a:t>СТРАТЕГИЧЕСКИЕ НАПРАВЛЕНИЯ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4F9B392-9B22-731A-CA2A-9C141770A90B}"/>
              </a:ext>
            </a:extLst>
          </p:cNvPr>
          <p:cNvSpPr/>
          <p:nvPr/>
        </p:nvSpPr>
        <p:spPr>
          <a:xfrm>
            <a:off x="1040893" y="1874390"/>
            <a:ext cx="3083808" cy="4272410"/>
          </a:xfrm>
          <a:prstGeom prst="roundRect">
            <a:avLst>
              <a:gd name="adj" fmla="val 9816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Gilroy ExtraBold" panose="00000900000000000000" pitchFamily="50" charset="-5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079A5B-0C89-D87C-3ED8-7E5049A31056}"/>
              </a:ext>
            </a:extLst>
          </p:cNvPr>
          <p:cNvSpPr txBox="1"/>
          <p:nvPr/>
        </p:nvSpPr>
        <p:spPr>
          <a:xfrm>
            <a:off x="1097222" y="3612340"/>
            <a:ext cx="2971148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Улучшение качества государственных услуг и их масштабирование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Внедрение </a:t>
            </a:r>
            <a:r>
              <a:rPr lang="ru-RU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клиентоориентированных</a:t>
            </a: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 инноваций с использованием искусственного интеллекта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и машинного обучения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Использование глубоких аналитических решений на основе больших данных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Обеспечение информационной </a:t>
            </a: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безопасности базы данных и интеграционных процессов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100" dirty="0">
              <a:solidFill>
                <a:schemeClr val="tx1">
                  <a:lumMod val="50000"/>
                  <a:lumOff val="50000"/>
                </a:schemeClr>
              </a:solidFill>
              <a:latin typeface="Gilroy Light" panose="00000400000000000000" pitchFamily="50" charset="-5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100" dirty="0">
              <a:solidFill>
                <a:schemeClr val="tx1">
                  <a:lumMod val="50000"/>
                  <a:lumOff val="50000"/>
                </a:schemeClr>
              </a:solidFill>
              <a:latin typeface="Gilroy Light" panose="00000400000000000000" pitchFamily="50" charset="-5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502AB2-5A7B-F8C1-FA20-F2BBC9E64091}"/>
              </a:ext>
            </a:extLst>
          </p:cNvPr>
          <p:cNvSpPr txBox="1"/>
          <p:nvPr/>
        </p:nvSpPr>
        <p:spPr>
          <a:xfrm>
            <a:off x="1040893" y="2060092"/>
            <a:ext cx="3083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Gilroy ExtraBold" panose="00000900000000000000" pitchFamily="50" charset="-52"/>
              </a:rPr>
              <a:t>Цифровые инновации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31E7408-3190-39A9-9C51-0DD136C2FA30}"/>
              </a:ext>
            </a:extLst>
          </p:cNvPr>
          <p:cNvGrpSpPr/>
          <p:nvPr/>
        </p:nvGrpSpPr>
        <p:grpSpPr>
          <a:xfrm>
            <a:off x="2170977" y="5865655"/>
            <a:ext cx="566601" cy="60686"/>
            <a:chOff x="2173582" y="8345406"/>
            <a:chExt cx="849902" cy="91029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BBE6A76D-1E06-E50D-E218-CD716F3B28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3582" y="8345406"/>
              <a:ext cx="91030" cy="910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C64A3A9-6F71-BA49-B81C-6C7229B6E7A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25356" y="8345406"/>
              <a:ext cx="91030" cy="9102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361A874-71F9-58D8-CFB1-E552FD8AEE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77130" y="8345406"/>
              <a:ext cx="91030" cy="9102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D464A31-990B-3B75-424A-002DAEA5D6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28904" y="8345406"/>
              <a:ext cx="91030" cy="9102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9EFD31A-1797-20CE-B6CA-2FE1D5501F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0678" y="8345406"/>
              <a:ext cx="91030" cy="9102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67193BC-FC75-953E-337E-A4ACE9DC05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32454" y="8345406"/>
              <a:ext cx="91030" cy="9102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6B1FCCE-7A71-2224-4253-B3B0DCEB5D2D}"/>
              </a:ext>
            </a:extLst>
          </p:cNvPr>
          <p:cNvSpPr/>
          <p:nvPr/>
        </p:nvSpPr>
        <p:spPr>
          <a:xfrm>
            <a:off x="4543805" y="1874390"/>
            <a:ext cx="3194661" cy="4272410"/>
          </a:xfrm>
          <a:prstGeom prst="roundRect">
            <a:avLst>
              <a:gd name="adj" fmla="val 9816"/>
            </a:avLst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Gilroy ExtraBold" panose="00000900000000000000" pitchFamily="50" charset="-52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B974C8E-2C5C-B163-099A-087085963424}"/>
              </a:ext>
            </a:extLst>
          </p:cNvPr>
          <p:cNvGrpSpPr/>
          <p:nvPr/>
        </p:nvGrpSpPr>
        <p:grpSpPr>
          <a:xfrm>
            <a:off x="5789743" y="5865655"/>
            <a:ext cx="566601" cy="60686"/>
            <a:chOff x="2173582" y="8345406"/>
            <a:chExt cx="849902" cy="91029"/>
          </a:xfrm>
          <a:solidFill>
            <a:schemeClr val="bg1">
              <a:lumMod val="95000"/>
            </a:schemeClr>
          </a:solidFill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12FDDA8-55B6-B5BF-B51F-9C15903F6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3582" y="8345406"/>
              <a:ext cx="91030" cy="910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CA2BC482-E42E-383F-78F0-4D9D46C3C8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25356" y="8345406"/>
              <a:ext cx="91030" cy="9102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470F860E-34AF-B05A-AA1D-6664FF5C5C5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77130" y="8345406"/>
              <a:ext cx="91030" cy="910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5E6274B-A21C-E11E-715D-7931AA27D1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28904" y="8345406"/>
              <a:ext cx="91030" cy="910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5FFF02D2-9F10-7A3F-4756-7219ADB87E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0678" y="8345406"/>
              <a:ext cx="91030" cy="910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F9DABE9F-CEED-F602-8DB7-EC2591111E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32454" y="8345406"/>
              <a:ext cx="91030" cy="910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</p:grp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36C8EDF8-9F60-B025-2246-97C13F3A6539}"/>
              </a:ext>
            </a:extLst>
          </p:cNvPr>
          <p:cNvSpPr/>
          <p:nvPr/>
        </p:nvSpPr>
        <p:spPr>
          <a:xfrm>
            <a:off x="8128972" y="1874390"/>
            <a:ext cx="3072573" cy="4272410"/>
          </a:xfrm>
          <a:prstGeom prst="roundRect">
            <a:avLst>
              <a:gd name="adj" fmla="val 9816"/>
            </a:avLst>
          </a:prstGeom>
          <a:solidFill>
            <a:schemeClr val="bg1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Gilroy ExtraBold" panose="00000900000000000000" pitchFamily="50" charset="-52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04621B1F-CB44-2DAA-35EF-2AAC85470B1A}"/>
              </a:ext>
            </a:extLst>
          </p:cNvPr>
          <p:cNvGrpSpPr/>
          <p:nvPr/>
        </p:nvGrpSpPr>
        <p:grpSpPr>
          <a:xfrm>
            <a:off x="9353239" y="5865655"/>
            <a:ext cx="566601" cy="60686"/>
            <a:chOff x="2173582" y="8345406"/>
            <a:chExt cx="849902" cy="91029"/>
          </a:xfrm>
          <a:solidFill>
            <a:schemeClr val="bg1">
              <a:lumMod val="95000"/>
            </a:schemeClr>
          </a:solidFill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18A4C118-CCA2-5585-2E62-2BF0FFE761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3582" y="8345406"/>
              <a:ext cx="91030" cy="910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CC255E61-71CF-078F-3A43-36EEF9B253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25356" y="8345406"/>
              <a:ext cx="91030" cy="910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63CBA5B3-A7B2-9705-4B1B-17CCD129385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77130" y="8345406"/>
              <a:ext cx="91030" cy="9102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24998ED3-A21E-FBD9-12EF-8A43172916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28904" y="8345406"/>
              <a:ext cx="91030" cy="910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40F51F81-014D-C48A-D8F5-FA4ED12B11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0678" y="8345406"/>
              <a:ext cx="91030" cy="910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D2831490-AA02-BD3D-4D01-59BF4035E2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32454" y="8345406"/>
              <a:ext cx="91030" cy="910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Gilroy ExtraBold" panose="00000900000000000000" pitchFamily="50" charset="-52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02BAE43-E065-005E-176B-3A35F7CB446D}"/>
              </a:ext>
            </a:extLst>
          </p:cNvPr>
          <p:cNvSpPr txBox="1"/>
          <p:nvPr/>
        </p:nvSpPr>
        <p:spPr>
          <a:xfrm>
            <a:off x="4665913" y="3612340"/>
            <a:ext cx="297114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Прогнозирование социально-трудовой сферы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Развитие профессиональной площадки для обучения актуальным профессиям и трансфера передовых знаний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Усиление института Национальной системы квалификации и сертификации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F14ED8F-CD7A-7BD5-DA9B-2072D7DF1EC7}"/>
              </a:ext>
            </a:extLst>
          </p:cNvPr>
          <p:cNvSpPr txBox="1"/>
          <p:nvPr/>
        </p:nvSpPr>
        <p:spPr>
          <a:xfrm>
            <a:off x="8201556" y="3608962"/>
            <a:ext cx="2971148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Коммерциализация цифровых проектов в секторе B2B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Укрепление корпоративного управления с ориентиром развития ESG стандартов и GR-деятельности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Формирование сильного брэнда работодателя WDC посредством развития комфортной и мотивирующей рабочей среды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Gilroy Light" panose="00000400000000000000" pitchFamily="50" charset="-52"/>
              </a:rPr>
              <a:t>WDC – как международный партнер на мировой арене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AD440A6-6D99-FF77-FFCA-04D5D5221C05}"/>
              </a:ext>
            </a:extLst>
          </p:cNvPr>
          <p:cNvSpPr txBox="1"/>
          <p:nvPr/>
        </p:nvSpPr>
        <p:spPr>
          <a:xfrm>
            <a:off x="4654659" y="2056576"/>
            <a:ext cx="3083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Gilroy ExtraBold" panose="00000900000000000000" pitchFamily="50" charset="-52"/>
              </a:rPr>
              <a:t>Ключевые навыки</a:t>
            </a:r>
          </a:p>
          <a:p>
            <a:pPr algn="ctr"/>
            <a:r>
              <a:rPr lang="ru-RU" b="1" dirty="0">
                <a:latin typeface="Gilroy ExtraBold" panose="00000900000000000000" pitchFamily="50" charset="-52"/>
              </a:rPr>
              <a:t>будущего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2EB0B4-677C-4440-3F83-0670D995CB6E}"/>
              </a:ext>
            </a:extLst>
          </p:cNvPr>
          <p:cNvSpPr txBox="1"/>
          <p:nvPr/>
        </p:nvSpPr>
        <p:spPr>
          <a:xfrm>
            <a:off x="8201556" y="2048600"/>
            <a:ext cx="3083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Gilroy ExtraBold" panose="00000900000000000000" pitchFamily="50" charset="-52"/>
              </a:rPr>
              <a:t>Устойчивое </a:t>
            </a:r>
          </a:p>
          <a:p>
            <a:pPr algn="ctr"/>
            <a:r>
              <a:rPr lang="ru-RU" b="1" dirty="0">
                <a:latin typeface="Gilroy ExtraBold" panose="00000900000000000000" pitchFamily="50" charset="-52"/>
              </a:rPr>
              <a:t>развитие и рост</a:t>
            </a:r>
          </a:p>
        </p:txBody>
      </p:sp>
      <p:grpSp>
        <p:nvGrpSpPr>
          <p:cNvPr id="31" name="Group 21">
            <a:extLst>
              <a:ext uri="{FF2B5EF4-FFF2-40B4-BE49-F238E27FC236}">
                <a16:creationId xmlns:a16="http://schemas.microsoft.com/office/drawing/2014/main" id="{572B15F5-BF4B-C93A-7FE7-847C023E7661}"/>
              </a:ext>
            </a:extLst>
          </p:cNvPr>
          <p:cNvGrpSpPr/>
          <p:nvPr/>
        </p:nvGrpSpPr>
        <p:grpSpPr>
          <a:xfrm>
            <a:off x="2170977" y="2678383"/>
            <a:ext cx="809625" cy="809625"/>
            <a:chOff x="1066800" y="4229100"/>
            <a:chExt cx="1428750" cy="1428750"/>
          </a:xfrm>
        </p:grpSpPr>
        <p:sp>
          <p:nvSpPr>
            <p:cNvPr id="33" name="Rectangle: Rounded Corners 23">
              <a:extLst>
                <a:ext uri="{FF2B5EF4-FFF2-40B4-BE49-F238E27FC236}">
                  <a16:creationId xmlns:a16="http://schemas.microsoft.com/office/drawing/2014/main" id="{624A787C-D059-19C0-5003-1B13C71191EA}"/>
                </a:ext>
              </a:extLst>
            </p:cNvPr>
            <p:cNvSpPr/>
            <p:nvPr/>
          </p:nvSpPr>
          <p:spPr>
            <a:xfrm>
              <a:off x="1066800" y="4229100"/>
              <a:ext cx="1428750" cy="1428750"/>
            </a:xfrm>
            <a:prstGeom prst="roundRect">
              <a:avLst>
                <a:gd name="adj" fmla="val 19334"/>
              </a:avLst>
            </a:prstGeom>
            <a:solidFill>
              <a:schemeClr val="bg1">
                <a:lumMod val="95000"/>
              </a:schemeClr>
            </a:solidFill>
            <a:ln w="50800">
              <a:gradFill>
                <a:gsLst>
                  <a:gs pos="2000">
                    <a:schemeClr val="accent1"/>
                  </a:gs>
                  <a:gs pos="23000">
                    <a:schemeClr val="accent2"/>
                  </a:gs>
                  <a:gs pos="82000">
                    <a:schemeClr val="accent5"/>
                  </a:gs>
                  <a:gs pos="41000">
                    <a:schemeClr val="accent3"/>
                  </a:gs>
                </a:gsLst>
                <a:lin ang="5400000" scaled="1"/>
              </a:gradFill>
            </a:ln>
            <a:effectLst>
              <a:outerShdw blurRad="279400" dist="190500" dir="276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Rectangle: Rounded Corners 24">
              <a:extLst>
                <a:ext uri="{FF2B5EF4-FFF2-40B4-BE49-F238E27FC236}">
                  <a16:creationId xmlns:a16="http://schemas.microsoft.com/office/drawing/2014/main" id="{C91319ED-F410-66A9-7129-31FBBA68067F}"/>
                </a:ext>
              </a:extLst>
            </p:cNvPr>
            <p:cNvSpPr/>
            <p:nvPr/>
          </p:nvSpPr>
          <p:spPr>
            <a:xfrm>
              <a:off x="1178719" y="4341019"/>
              <a:ext cx="1204913" cy="1204913"/>
            </a:xfrm>
            <a:prstGeom prst="roundRect">
              <a:avLst>
                <a:gd name="adj" fmla="val 13927"/>
              </a:avLst>
            </a:prstGeom>
            <a:solidFill>
              <a:schemeClr val="bg1">
                <a:lumMod val="95000"/>
              </a:schemeClr>
            </a:solidFill>
            <a:ln w="63500">
              <a:noFill/>
            </a:ln>
            <a:effectLst>
              <a:outerShdw blurRad="889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4" name="Graphic 69">
            <a:extLst>
              <a:ext uri="{FF2B5EF4-FFF2-40B4-BE49-F238E27FC236}">
                <a16:creationId xmlns:a16="http://schemas.microsoft.com/office/drawing/2014/main" id="{9974E403-B212-94DD-D9FA-CB13B345FE26}"/>
              </a:ext>
            </a:extLst>
          </p:cNvPr>
          <p:cNvSpPr>
            <a:spLocks noChangeAspect="1"/>
          </p:cNvSpPr>
          <p:nvPr/>
        </p:nvSpPr>
        <p:spPr>
          <a:xfrm>
            <a:off x="2358534" y="2807898"/>
            <a:ext cx="408252" cy="539553"/>
          </a:xfrm>
          <a:custGeom>
            <a:avLst/>
            <a:gdLst>
              <a:gd name="connsiteX0" fmla="*/ 143032 w 1336785"/>
              <a:gd name="connsiteY0" fmla="*/ 166521 h 1766721"/>
              <a:gd name="connsiteX1" fmla="*/ 309554 w 1336785"/>
              <a:gd name="connsiteY1" fmla="*/ 0 h 1766721"/>
              <a:gd name="connsiteX2" fmla="*/ 476075 w 1336785"/>
              <a:gd name="connsiteY2" fmla="*/ 166521 h 1766721"/>
              <a:gd name="connsiteX3" fmla="*/ 309554 w 1336785"/>
              <a:gd name="connsiteY3" fmla="*/ 333043 h 1766721"/>
              <a:gd name="connsiteX4" fmla="*/ 143032 w 1336785"/>
              <a:gd name="connsiteY4" fmla="*/ 166521 h 1766721"/>
              <a:gd name="connsiteX5" fmla="*/ 138838 w 1336785"/>
              <a:gd name="connsiteY5" fmla="*/ 571710 h 1766721"/>
              <a:gd name="connsiteX6" fmla="*/ 277676 w 1336785"/>
              <a:gd name="connsiteY6" fmla="*/ 432872 h 1766721"/>
              <a:gd name="connsiteX7" fmla="*/ 138838 w 1336785"/>
              <a:gd name="connsiteY7" fmla="*/ 294034 h 1766721"/>
              <a:gd name="connsiteX8" fmla="*/ 0 w 1336785"/>
              <a:gd name="connsiteY8" fmla="*/ 432872 h 1766721"/>
              <a:gd name="connsiteX9" fmla="*/ 138838 w 1336785"/>
              <a:gd name="connsiteY9" fmla="*/ 571710 h 1766721"/>
              <a:gd name="connsiteX10" fmla="*/ 576323 w 1336785"/>
              <a:gd name="connsiteY10" fmla="*/ 365341 h 1766721"/>
              <a:gd name="connsiteX11" fmla="*/ 498725 w 1336785"/>
              <a:gd name="connsiteY11" fmla="*/ 287742 h 1766721"/>
              <a:gd name="connsiteX12" fmla="*/ 421127 w 1336785"/>
              <a:gd name="connsiteY12" fmla="*/ 365341 h 1766721"/>
              <a:gd name="connsiteX13" fmla="*/ 498725 w 1336785"/>
              <a:gd name="connsiteY13" fmla="*/ 442939 h 1766721"/>
              <a:gd name="connsiteX14" fmla="*/ 448391 w 1336785"/>
              <a:gd name="connsiteY14" fmla="*/ 424902 h 1766721"/>
              <a:gd name="connsiteX15" fmla="*/ 348562 w 1336785"/>
              <a:gd name="connsiteY15" fmla="*/ 524731 h 1766721"/>
              <a:gd name="connsiteX16" fmla="*/ 448391 w 1336785"/>
              <a:gd name="connsiteY16" fmla="*/ 624560 h 1766721"/>
              <a:gd name="connsiteX17" fmla="*/ 548220 w 1336785"/>
              <a:gd name="connsiteY17" fmla="*/ 524731 h 1766721"/>
              <a:gd name="connsiteX18" fmla="*/ 498306 w 1336785"/>
              <a:gd name="connsiteY18" fmla="*/ 920692 h 1766721"/>
              <a:gd name="connsiteX19" fmla="*/ 420708 w 1336785"/>
              <a:gd name="connsiteY19" fmla="*/ 998290 h 1766721"/>
              <a:gd name="connsiteX20" fmla="*/ 498306 w 1336785"/>
              <a:gd name="connsiteY20" fmla="*/ 1075888 h 1766721"/>
              <a:gd name="connsiteX21" fmla="*/ 575904 w 1336785"/>
              <a:gd name="connsiteY21" fmla="*/ 998290 h 1766721"/>
              <a:gd name="connsiteX22" fmla="*/ 548220 w 1336785"/>
              <a:gd name="connsiteY22" fmla="*/ 838899 h 1766721"/>
              <a:gd name="connsiteX23" fmla="*/ 448391 w 1336785"/>
              <a:gd name="connsiteY23" fmla="*/ 739070 h 1766721"/>
              <a:gd name="connsiteX24" fmla="*/ 348562 w 1336785"/>
              <a:gd name="connsiteY24" fmla="*/ 838899 h 1766721"/>
              <a:gd name="connsiteX25" fmla="*/ 448391 w 1336785"/>
              <a:gd name="connsiteY25" fmla="*/ 938728 h 1766721"/>
              <a:gd name="connsiteX26" fmla="*/ 368696 w 1336785"/>
              <a:gd name="connsiteY26" fmla="*/ 585552 h 1766721"/>
              <a:gd name="connsiteX27" fmla="*/ 272223 w 1336785"/>
              <a:gd name="connsiteY27" fmla="*/ 682025 h 1766721"/>
              <a:gd name="connsiteX28" fmla="*/ 368696 w 1336785"/>
              <a:gd name="connsiteY28" fmla="*/ 778498 h 1766721"/>
              <a:gd name="connsiteX29" fmla="*/ 555770 w 1336785"/>
              <a:gd name="connsiteY29" fmla="*/ 1050721 h 1766721"/>
              <a:gd name="connsiteX30" fmla="*/ 627916 w 1336785"/>
              <a:gd name="connsiteY30" fmla="*/ 1122867 h 1766721"/>
              <a:gd name="connsiteX31" fmla="*/ 700061 w 1336785"/>
              <a:gd name="connsiteY31" fmla="*/ 1050721 h 1766721"/>
              <a:gd name="connsiteX32" fmla="*/ 700061 w 1336785"/>
              <a:gd name="connsiteY32" fmla="*/ 312909 h 1766721"/>
              <a:gd name="connsiteX33" fmla="*/ 627916 w 1336785"/>
              <a:gd name="connsiteY33" fmla="*/ 240764 h 1766721"/>
              <a:gd name="connsiteX34" fmla="*/ 555770 w 1336785"/>
              <a:gd name="connsiteY34" fmla="*/ 312909 h 1766721"/>
              <a:gd name="connsiteX35" fmla="*/ 700061 w 1336785"/>
              <a:gd name="connsiteY35" fmla="*/ 839738 h 1766721"/>
              <a:gd name="connsiteX36" fmla="*/ 942083 w 1336785"/>
              <a:gd name="connsiteY36" fmla="*/ 839738 h 1766721"/>
              <a:gd name="connsiteX37" fmla="*/ 942083 w 1336785"/>
              <a:gd name="connsiteY37" fmla="*/ 524312 h 1766721"/>
              <a:gd name="connsiteX38" fmla="*/ 700061 w 1336785"/>
              <a:gd name="connsiteY38" fmla="*/ 524312 h 1766721"/>
              <a:gd name="connsiteX39" fmla="*/ 867421 w 1336785"/>
              <a:gd name="connsiteY39" fmla="*/ 523892 h 1766721"/>
              <a:gd name="connsiteX40" fmla="*/ 867421 w 1336785"/>
              <a:gd name="connsiteY40" fmla="*/ 372471 h 1766721"/>
              <a:gd name="connsiteX41" fmla="*/ 867421 w 1336785"/>
              <a:gd name="connsiteY41" fmla="*/ 240764 h 1766721"/>
              <a:gd name="connsiteX42" fmla="*/ 802407 w 1336785"/>
              <a:gd name="connsiteY42" fmla="*/ 305779 h 1766721"/>
              <a:gd name="connsiteX43" fmla="*/ 867421 w 1336785"/>
              <a:gd name="connsiteY43" fmla="*/ 370793 h 1766721"/>
              <a:gd name="connsiteX44" fmla="*/ 932436 w 1336785"/>
              <a:gd name="connsiteY44" fmla="*/ 305779 h 1766721"/>
              <a:gd name="connsiteX45" fmla="*/ 867421 w 1336785"/>
              <a:gd name="connsiteY45" fmla="*/ 240764 h 1766721"/>
              <a:gd name="connsiteX46" fmla="*/ 942083 w 1336785"/>
              <a:gd name="connsiteY46" fmla="*/ 596877 h 1766721"/>
              <a:gd name="connsiteX47" fmla="*/ 1036879 w 1336785"/>
              <a:gd name="connsiteY47" fmla="*/ 596877 h 1766721"/>
              <a:gd name="connsiteX48" fmla="*/ 1036879 w 1336785"/>
              <a:gd name="connsiteY48" fmla="*/ 491595 h 1766721"/>
              <a:gd name="connsiteX49" fmla="*/ 1036879 w 1336785"/>
              <a:gd name="connsiteY49" fmla="*/ 382957 h 1766721"/>
              <a:gd name="connsiteX50" fmla="*/ 983609 w 1336785"/>
              <a:gd name="connsiteY50" fmla="*/ 436228 h 1766721"/>
              <a:gd name="connsiteX51" fmla="*/ 1036879 w 1336785"/>
              <a:gd name="connsiteY51" fmla="*/ 489498 h 1766721"/>
              <a:gd name="connsiteX52" fmla="*/ 1090149 w 1336785"/>
              <a:gd name="connsiteY52" fmla="*/ 436228 h 1766721"/>
              <a:gd name="connsiteX53" fmla="*/ 1036879 w 1336785"/>
              <a:gd name="connsiteY53" fmla="*/ 382957 h 1766721"/>
              <a:gd name="connsiteX54" fmla="*/ 1036879 w 1336785"/>
              <a:gd name="connsiteY54" fmla="*/ 872455 h 1766721"/>
              <a:gd name="connsiteX55" fmla="*/ 1036879 w 1336785"/>
              <a:gd name="connsiteY55" fmla="*/ 767173 h 1766721"/>
              <a:gd name="connsiteX56" fmla="*/ 942083 w 1336785"/>
              <a:gd name="connsiteY56" fmla="*/ 767173 h 1766721"/>
              <a:gd name="connsiteX57" fmla="*/ 1090569 w 1336785"/>
              <a:gd name="connsiteY57" fmla="*/ 927822 h 1766721"/>
              <a:gd name="connsiteX58" fmla="*/ 1037298 w 1336785"/>
              <a:gd name="connsiteY58" fmla="*/ 874552 h 1766721"/>
              <a:gd name="connsiteX59" fmla="*/ 984028 w 1336785"/>
              <a:gd name="connsiteY59" fmla="*/ 927822 h 1766721"/>
              <a:gd name="connsiteX60" fmla="*/ 1037298 w 1336785"/>
              <a:gd name="connsiteY60" fmla="*/ 981092 h 1766721"/>
              <a:gd name="connsiteX61" fmla="*/ 1090569 w 1336785"/>
              <a:gd name="connsiteY61" fmla="*/ 927822 h 1766721"/>
              <a:gd name="connsiteX62" fmla="*/ 867421 w 1336785"/>
              <a:gd name="connsiteY62" fmla="*/ 839738 h 1766721"/>
              <a:gd name="connsiteX63" fmla="*/ 867421 w 1336785"/>
              <a:gd name="connsiteY63" fmla="*/ 991159 h 1766721"/>
              <a:gd name="connsiteX64" fmla="*/ 867421 w 1336785"/>
              <a:gd name="connsiteY64" fmla="*/ 1122867 h 1766721"/>
              <a:gd name="connsiteX65" fmla="*/ 932436 w 1336785"/>
              <a:gd name="connsiteY65" fmla="*/ 1057852 h 1766721"/>
              <a:gd name="connsiteX66" fmla="*/ 867421 w 1336785"/>
              <a:gd name="connsiteY66" fmla="*/ 992837 h 1766721"/>
              <a:gd name="connsiteX67" fmla="*/ 802407 w 1336785"/>
              <a:gd name="connsiteY67" fmla="*/ 1057852 h 1766721"/>
              <a:gd name="connsiteX68" fmla="*/ 867421 w 1336785"/>
              <a:gd name="connsiteY68" fmla="*/ 1122867 h 1766721"/>
              <a:gd name="connsiteX69" fmla="*/ 942083 w 1336785"/>
              <a:gd name="connsiteY69" fmla="*/ 682025 h 1766721"/>
              <a:gd name="connsiteX70" fmla="*/ 1094763 w 1336785"/>
              <a:gd name="connsiteY70" fmla="*/ 682025 h 1766721"/>
              <a:gd name="connsiteX71" fmla="*/ 1224792 w 1336785"/>
              <a:gd name="connsiteY71" fmla="*/ 682025 h 1766721"/>
              <a:gd name="connsiteX72" fmla="*/ 1159778 w 1336785"/>
              <a:gd name="connsiteY72" fmla="*/ 617010 h 1766721"/>
              <a:gd name="connsiteX73" fmla="*/ 1094763 w 1336785"/>
              <a:gd name="connsiteY73" fmla="*/ 682025 h 1766721"/>
              <a:gd name="connsiteX74" fmla="*/ 1159778 w 1336785"/>
              <a:gd name="connsiteY74" fmla="*/ 747040 h 1766721"/>
              <a:gd name="connsiteX75" fmla="*/ 1224792 w 1336785"/>
              <a:gd name="connsiteY75" fmla="*/ 682025 h 1766721"/>
              <a:gd name="connsiteX76" fmla="*/ 480689 w 1336785"/>
              <a:gd name="connsiteY76" fmla="*/ 1290227 h 1766721"/>
              <a:gd name="connsiteX77" fmla="*/ 1036040 w 1336785"/>
              <a:gd name="connsiteY77" fmla="*/ 1290227 h 1766721"/>
              <a:gd name="connsiteX78" fmla="*/ 519278 w 1336785"/>
              <a:gd name="connsiteY78" fmla="*/ 1458846 h 1766721"/>
              <a:gd name="connsiteX79" fmla="*/ 997031 w 1336785"/>
              <a:gd name="connsiteY79" fmla="*/ 1458846 h 1766721"/>
              <a:gd name="connsiteX80" fmla="*/ 752492 w 1336785"/>
              <a:gd name="connsiteY80" fmla="*/ 106121 h 1766721"/>
              <a:gd name="connsiteX81" fmla="*/ 1336785 w 1336785"/>
              <a:gd name="connsiteY81" fmla="*/ 689156 h 1766721"/>
              <a:gd name="connsiteX82" fmla="*/ 1046107 w 1336785"/>
              <a:gd name="connsiteY82" fmla="*/ 1193753 h 1766721"/>
              <a:gd name="connsiteX83" fmla="*/ 936631 w 1336785"/>
              <a:gd name="connsiteY83" fmla="*/ 1426967 h 1766721"/>
              <a:gd name="connsiteX84" fmla="*/ 936631 w 1336785"/>
              <a:gd name="connsiteY84" fmla="*/ 1627884 h 1766721"/>
              <a:gd name="connsiteX85" fmla="*/ 570451 w 1336785"/>
              <a:gd name="connsiteY85" fmla="*/ 1627884 h 1766721"/>
              <a:gd name="connsiteX86" fmla="*/ 570451 w 1336785"/>
              <a:gd name="connsiteY86" fmla="*/ 1426967 h 1766721"/>
              <a:gd name="connsiteX87" fmla="*/ 460136 w 1336785"/>
              <a:gd name="connsiteY87" fmla="*/ 1193334 h 1766721"/>
              <a:gd name="connsiteX88" fmla="*/ 170716 w 1336785"/>
              <a:gd name="connsiteY88" fmla="*/ 689156 h 1766721"/>
              <a:gd name="connsiteX89" fmla="*/ 619527 w 1336785"/>
              <a:gd name="connsiteY89" fmla="*/ 1627884 h 1766721"/>
              <a:gd name="connsiteX90" fmla="*/ 758365 w 1336785"/>
              <a:gd name="connsiteY90" fmla="*/ 1766722 h 1766721"/>
              <a:gd name="connsiteX91" fmla="*/ 897202 w 1336785"/>
              <a:gd name="connsiteY91" fmla="*/ 1627884 h 1766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336785" h="1766721">
                <a:moveTo>
                  <a:pt x="143032" y="166521"/>
                </a:moveTo>
                <a:cubicBezTo>
                  <a:pt x="234892" y="166521"/>
                  <a:pt x="309554" y="91859"/>
                  <a:pt x="309554" y="0"/>
                </a:cubicBezTo>
                <a:cubicBezTo>
                  <a:pt x="309554" y="91859"/>
                  <a:pt x="384216" y="166521"/>
                  <a:pt x="476075" y="166521"/>
                </a:cubicBezTo>
                <a:cubicBezTo>
                  <a:pt x="384216" y="166521"/>
                  <a:pt x="309554" y="241183"/>
                  <a:pt x="309554" y="333043"/>
                </a:cubicBezTo>
                <a:cubicBezTo>
                  <a:pt x="309554" y="241183"/>
                  <a:pt x="235311" y="166521"/>
                  <a:pt x="143032" y="166521"/>
                </a:cubicBezTo>
                <a:close/>
                <a:moveTo>
                  <a:pt x="138838" y="571710"/>
                </a:moveTo>
                <a:cubicBezTo>
                  <a:pt x="138838" y="494950"/>
                  <a:pt x="200916" y="432872"/>
                  <a:pt x="277676" y="432872"/>
                </a:cubicBezTo>
                <a:cubicBezTo>
                  <a:pt x="200916" y="432872"/>
                  <a:pt x="138838" y="370793"/>
                  <a:pt x="138838" y="294034"/>
                </a:cubicBezTo>
                <a:cubicBezTo>
                  <a:pt x="138838" y="370793"/>
                  <a:pt x="76759" y="432872"/>
                  <a:pt x="0" y="432872"/>
                </a:cubicBezTo>
                <a:cubicBezTo>
                  <a:pt x="76759" y="432872"/>
                  <a:pt x="138838" y="495370"/>
                  <a:pt x="138838" y="571710"/>
                </a:cubicBezTo>
                <a:close/>
                <a:moveTo>
                  <a:pt x="576323" y="365341"/>
                </a:moveTo>
                <a:cubicBezTo>
                  <a:pt x="576323" y="322557"/>
                  <a:pt x="541509" y="287742"/>
                  <a:pt x="498725" y="287742"/>
                </a:cubicBezTo>
                <a:cubicBezTo>
                  <a:pt x="455942" y="287742"/>
                  <a:pt x="421127" y="322557"/>
                  <a:pt x="421127" y="365341"/>
                </a:cubicBezTo>
                <a:cubicBezTo>
                  <a:pt x="421127" y="408124"/>
                  <a:pt x="455942" y="442939"/>
                  <a:pt x="498725" y="442939"/>
                </a:cubicBezTo>
                <a:moveTo>
                  <a:pt x="448391" y="424902"/>
                </a:moveTo>
                <a:cubicBezTo>
                  <a:pt x="393024" y="424902"/>
                  <a:pt x="348562" y="469784"/>
                  <a:pt x="348562" y="524731"/>
                </a:cubicBezTo>
                <a:cubicBezTo>
                  <a:pt x="348562" y="579679"/>
                  <a:pt x="393444" y="624560"/>
                  <a:pt x="448391" y="624560"/>
                </a:cubicBezTo>
                <a:cubicBezTo>
                  <a:pt x="503339" y="624560"/>
                  <a:pt x="548220" y="579679"/>
                  <a:pt x="548220" y="524731"/>
                </a:cubicBezTo>
                <a:moveTo>
                  <a:pt x="498306" y="920692"/>
                </a:moveTo>
                <a:cubicBezTo>
                  <a:pt x="455522" y="920692"/>
                  <a:pt x="420708" y="955506"/>
                  <a:pt x="420708" y="998290"/>
                </a:cubicBezTo>
                <a:cubicBezTo>
                  <a:pt x="420708" y="1041074"/>
                  <a:pt x="455522" y="1075888"/>
                  <a:pt x="498306" y="1075888"/>
                </a:cubicBezTo>
                <a:cubicBezTo>
                  <a:pt x="541090" y="1075888"/>
                  <a:pt x="575904" y="1041074"/>
                  <a:pt x="575904" y="998290"/>
                </a:cubicBezTo>
                <a:moveTo>
                  <a:pt x="548220" y="838899"/>
                </a:moveTo>
                <a:cubicBezTo>
                  <a:pt x="548220" y="783532"/>
                  <a:pt x="503339" y="739070"/>
                  <a:pt x="448391" y="739070"/>
                </a:cubicBezTo>
                <a:cubicBezTo>
                  <a:pt x="393444" y="739070"/>
                  <a:pt x="348562" y="783951"/>
                  <a:pt x="348562" y="838899"/>
                </a:cubicBezTo>
                <a:cubicBezTo>
                  <a:pt x="348562" y="893847"/>
                  <a:pt x="393444" y="938728"/>
                  <a:pt x="448391" y="938728"/>
                </a:cubicBezTo>
                <a:moveTo>
                  <a:pt x="368696" y="585552"/>
                </a:moveTo>
                <a:cubicBezTo>
                  <a:pt x="315426" y="585552"/>
                  <a:pt x="272223" y="628755"/>
                  <a:pt x="272223" y="682025"/>
                </a:cubicBezTo>
                <a:cubicBezTo>
                  <a:pt x="272223" y="735295"/>
                  <a:pt x="315426" y="778498"/>
                  <a:pt x="368696" y="778498"/>
                </a:cubicBezTo>
                <a:moveTo>
                  <a:pt x="555770" y="1050721"/>
                </a:moveTo>
                <a:cubicBezTo>
                  <a:pt x="555770" y="1090569"/>
                  <a:pt x="588068" y="1122867"/>
                  <a:pt x="627916" y="1122867"/>
                </a:cubicBezTo>
                <a:cubicBezTo>
                  <a:pt x="667763" y="1122867"/>
                  <a:pt x="700061" y="1090569"/>
                  <a:pt x="700061" y="1050721"/>
                </a:cubicBezTo>
                <a:lnTo>
                  <a:pt x="700061" y="312909"/>
                </a:lnTo>
                <a:cubicBezTo>
                  <a:pt x="700061" y="273062"/>
                  <a:pt x="667763" y="240764"/>
                  <a:pt x="627916" y="240764"/>
                </a:cubicBezTo>
                <a:cubicBezTo>
                  <a:pt x="588068" y="240764"/>
                  <a:pt x="555770" y="273062"/>
                  <a:pt x="555770" y="312909"/>
                </a:cubicBezTo>
                <a:moveTo>
                  <a:pt x="700061" y="839738"/>
                </a:moveTo>
                <a:lnTo>
                  <a:pt x="942083" y="839738"/>
                </a:lnTo>
                <a:lnTo>
                  <a:pt x="942083" y="524312"/>
                </a:lnTo>
                <a:lnTo>
                  <a:pt x="700061" y="524312"/>
                </a:lnTo>
                <a:moveTo>
                  <a:pt x="867421" y="523892"/>
                </a:moveTo>
                <a:lnTo>
                  <a:pt x="867421" y="372471"/>
                </a:lnTo>
                <a:moveTo>
                  <a:pt x="867421" y="240764"/>
                </a:moveTo>
                <a:cubicBezTo>
                  <a:pt x="831349" y="240764"/>
                  <a:pt x="802407" y="269706"/>
                  <a:pt x="802407" y="305779"/>
                </a:cubicBezTo>
                <a:cubicBezTo>
                  <a:pt x="802407" y="341851"/>
                  <a:pt x="831349" y="370793"/>
                  <a:pt x="867421" y="370793"/>
                </a:cubicBezTo>
                <a:cubicBezTo>
                  <a:pt x="903494" y="370793"/>
                  <a:pt x="932436" y="341851"/>
                  <a:pt x="932436" y="305779"/>
                </a:cubicBezTo>
                <a:cubicBezTo>
                  <a:pt x="932436" y="269706"/>
                  <a:pt x="903494" y="240764"/>
                  <a:pt x="867421" y="240764"/>
                </a:cubicBezTo>
                <a:close/>
                <a:moveTo>
                  <a:pt x="942083" y="596877"/>
                </a:moveTo>
                <a:lnTo>
                  <a:pt x="1036879" y="596877"/>
                </a:lnTo>
                <a:lnTo>
                  <a:pt x="1036879" y="491595"/>
                </a:lnTo>
                <a:moveTo>
                  <a:pt x="1036879" y="382957"/>
                </a:moveTo>
                <a:cubicBezTo>
                  <a:pt x="1007517" y="382957"/>
                  <a:pt x="983609" y="406866"/>
                  <a:pt x="983609" y="436228"/>
                </a:cubicBezTo>
                <a:cubicBezTo>
                  <a:pt x="983609" y="465589"/>
                  <a:pt x="1007517" y="489498"/>
                  <a:pt x="1036879" y="489498"/>
                </a:cubicBezTo>
                <a:cubicBezTo>
                  <a:pt x="1066240" y="489498"/>
                  <a:pt x="1090149" y="465589"/>
                  <a:pt x="1090149" y="436228"/>
                </a:cubicBezTo>
                <a:cubicBezTo>
                  <a:pt x="1090569" y="406866"/>
                  <a:pt x="1066660" y="382957"/>
                  <a:pt x="1036879" y="382957"/>
                </a:cubicBezTo>
                <a:close/>
                <a:moveTo>
                  <a:pt x="1036879" y="872455"/>
                </a:moveTo>
                <a:lnTo>
                  <a:pt x="1036879" y="767173"/>
                </a:lnTo>
                <a:lnTo>
                  <a:pt x="942083" y="767173"/>
                </a:lnTo>
                <a:moveTo>
                  <a:pt x="1090569" y="927822"/>
                </a:moveTo>
                <a:cubicBezTo>
                  <a:pt x="1090569" y="898461"/>
                  <a:pt x="1066660" y="874552"/>
                  <a:pt x="1037298" y="874552"/>
                </a:cubicBezTo>
                <a:cubicBezTo>
                  <a:pt x="1007937" y="874552"/>
                  <a:pt x="984028" y="898461"/>
                  <a:pt x="984028" y="927822"/>
                </a:cubicBezTo>
                <a:cubicBezTo>
                  <a:pt x="984028" y="957184"/>
                  <a:pt x="1007937" y="981092"/>
                  <a:pt x="1037298" y="981092"/>
                </a:cubicBezTo>
                <a:cubicBezTo>
                  <a:pt x="1066660" y="981092"/>
                  <a:pt x="1090569" y="957184"/>
                  <a:pt x="1090569" y="927822"/>
                </a:cubicBezTo>
                <a:close/>
                <a:moveTo>
                  <a:pt x="867421" y="839738"/>
                </a:moveTo>
                <a:lnTo>
                  <a:pt x="867421" y="991159"/>
                </a:lnTo>
                <a:moveTo>
                  <a:pt x="867421" y="1122867"/>
                </a:moveTo>
                <a:cubicBezTo>
                  <a:pt x="903494" y="1122867"/>
                  <a:pt x="932436" y="1093924"/>
                  <a:pt x="932436" y="1057852"/>
                </a:cubicBezTo>
                <a:cubicBezTo>
                  <a:pt x="932436" y="1021779"/>
                  <a:pt x="903494" y="992837"/>
                  <a:pt x="867421" y="992837"/>
                </a:cubicBezTo>
                <a:cubicBezTo>
                  <a:pt x="831349" y="992837"/>
                  <a:pt x="802407" y="1021779"/>
                  <a:pt x="802407" y="1057852"/>
                </a:cubicBezTo>
                <a:cubicBezTo>
                  <a:pt x="802407" y="1093924"/>
                  <a:pt x="831768" y="1122867"/>
                  <a:pt x="867421" y="1122867"/>
                </a:cubicBezTo>
                <a:close/>
                <a:moveTo>
                  <a:pt x="942083" y="682025"/>
                </a:moveTo>
                <a:lnTo>
                  <a:pt x="1094763" y="682025"/>
                </a:lnTo>
                <a:moveTo>
                  <a:pt x="1224792" y="682025"/>
                </a:moveTo>
                <a:cubicBezTo>
                  <a:pt x="1224792" y="645952"/>
                  <a:pt x="1195850" y="617010"/>
                  <a:pt x="1159778" y="617010"/>
                </a:cubicBezTo>
                <a:cubicBezTo>
                  <a:pt x="1123705" y="617010"/>
                  <a:pt x="1094763" y="645952"/>
                  <a:pt x="1094763" y="682025"/>
                </a:cubicBezTo>
                <a:cubicBezTo>
                  <a:pt x="1094763" y="718098"/>
                  <a:pt x="1123705" y="747040"/>
                  <a:pt x="1159778" y="747040"/>
                </a:cubicBezTo>
                <a:cubicBezTo>
                  <a:pt x="1195850" y="747040"/>
                  <a:pt x="1224792" y="717678"/>
                  <a:pt x="1224792" y="682025"/>
                </a:cubicBezTo>
                <a:close/>
                <a:moveTo>
                  <a:pt x="480689" y="1290227"/>
                </a:moveTo>
                <a:lnTo>
                  <a:pt x="1036040" y="1290227"/>
                </a:lnTo>
                <a:moveTo>
                  <a:pt x="519278" y="1458846"/>
                </a:moveTo>
                <a:lnTo>
                  <a:pt x="997031" y="1458846"/>
                </a:lnTo>
                <a:moveTo>
                  <a:pt x="752492" y="106121"/>
                </a:moveTo>
                <a:cubicBezTo>
                  <a:pt x="1075049" y="105282"/>
                  <a:pt x="1336785" y="366599"/>
                  <a:pt x="1336785" y="689156"/>
                </a:cubicBezTo>
                <a:cubicBezTo>
                  <a:pt x="1336785" y="904753"/>
                  <a:pt x="1220178" y="1092666"/>
                  <a:pt x="1046107" y="1193753"/>
                </a:cubicBezTo>
                <a:cubicBezTo>
                  <a:pt x="978156" y="1233182"/>
                  <a:pt x="936631" y="1348530"/>
                  <a:pt x="936631" y="1426967"/>
                </a:cubicBezTo>
                <a:lnTo>
                  <a:pt x="936631" y="1627884"/>
                </a:lnTo>
                <a:lnTo>
                  <a:pt x="570451" y="1627884"/>
                </a:lnTo>
                <a:lnTo>
                  <a:pt x="570451" y="1426967"/>
                </a:lnTo>
                <a:cubicBezTo>
                  <a:pt x="570451" y="1348111"/>
                  <a:pt x="528506" y="1233182"/>
                  <a:pt x="460136" y="1193334"/>
                </a:cubicBezTo>
                <a:cubicBezTo>
                  <a:pt x="287323" y="1092247"/>
                  <a:pt x="170716" y="904333"/>
                  <a:pt x="170716" y="689156"/>
                </a:cubicBezTo>
                <a:moveTo>
                  <a:pt x="619527" y="1627884"/>
                </a:moveTo>
                <a:cubicBezTo>
                  <a:pt x="619527" y="1704643"/>
                  <a:pt x="681605" y="1766722"/>
                  <a:pt x="758365" y="1766722"/>
                </a:cubicBezTo>
                <a:cubicBezTo>
                  <a:pt x="835124" y="1766722"/>
                  <a:pt x="897202" y="1704643"/>
                  <a:pt x="897202" y="1627884"/>
                </a:cubicBezTo>
              </a:path>
            </a:pathLst>
          </a:custGeom>
          <a:noFill/>
          <a:ln w="25400" cap="rnd">
            <a:solidFill>
              <a:schemeClr val="accent4"/>
            </a:solidFill>
            <a:prstDash val="solid"/>
            <a:round/>
          </a:ln>
        </p:spPr>
        <p:txBody>
          <a:bodyPr rtlCol="0" anchor="ctr"/>
          <a:lstStyle/>
          <a:p>
            <a:endParaRPr lang="en-US" sz="1200">
              <a:latin typeface="Gilroy ExtraBold" panose="00000900000000000000" pitchFamily="50" charset="-52"/>
            </a:endParaRPr>
          </a:p>
        </p:txBody>
      </p:sp>
      <p:grpSp>
        <p:nvGrpSpPr>
          <p:cNvPr id="35" name="Group 21">
            <a:extLst>
              <a:ext uri="{FF2B5EF4-FFF2-40B4-BE49-F238E27FC236}">
                <a16:creationId xmlns:a16="http://schemas.microsoft.com/office/drawing/2014/main" id="{3815093D-E60B-213A-4EB5-DE19E9BE598A}"/>
              </a:ext>
            </a:extLst>
          </p:cNvPr>
          <p:cNvGrpSpPr/>
          <p:nvPr/>
        </p:nvGrpSpPr>
        <p:grpSpPr>
          <a:xfrm>
            <a:off x="5749165" y="2729471"/>
            <a:ext cx="809625" cy="809625"/>
            <a:chOff x="1066800" y="4229100"/>
            <a:chExt cx="1428750" cy="1428750"/>
          </a:xfrm>
        </p:grpSpPr>
        <p:sp>
          <p:nvSpPr>
            <p:cNvPr id="36" name="Rectangle: Rounded Corners 23">
              <a:extLst>
                <a:ext uri="{FF2B5EF4-FFF2-40B4-BE49-F238E27FC236}">
                  <a16:creationId xmlns:a16="http://schemas.microsoft.com/office/drawing/2014/main" id="{0AFF210D-BEA6-949A-283C-A08A42122C43}"/>
                </a:ext>
              </a:extLst>
            </p:cNvPr>
            <p:cNvSpPr/>
            <p:nvPr/>
          </p:nvSpPr>
          <p:spPr>
            <a:xfrm>
              <a:off x="1066800" y="4229100"/>
              <a:ext cx="1428750" cy="1428750"/>
            </a:xfrm>
            <a:prstGeom prst="roundRect">
              <a:avLst>
                <a:gd name="adj" fmla="val 19334"/>
              </a:avLst>
            </a:prstGeom>
            <a:solidFill>
              <a:schemeClr val="bg1">
                <a:lumMod val="95000"/>
              </a:schemeClr>
            </a:solidFill>
            <a:ln w="50800">
              <a:gradFill>
                <a:gsLst>
                  <a:gs pos="2000">
                    <a:schemeClr val="accent1"/>
                  </a:gs>
                  <a:gs pos="23000">
                    <a:schemeClr val="accent2"/>
                  </a:gs>
                  <a:gs pos="82000">
                    <a:schemeClr val="accent5"/>
                  </a:gs>
                  <a:gs pos="41000">
                    <a:schemeClr val="accent3"/>
                  </a:gs>
                </a:gsLst>
                <a:lin ang="5400000" scaled="1"/>
              </a:gradFill>
            </a:ln>
            <a:effectLst>
              <a:outerShdw blurRad="279400" dist="190500" dir="276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Rectangle: Rounded Corners 24">
              <a:extLst>
                <a:ext uri="{FF2B5EF4-FFF2-40B4-BE49-F238E27FC236}">
                  <a16:creationId xmlns:a16="http://schemas.microsoft.com/office/drawing/2014/main" id="{2B7EC35D-2F19-6465-3967-2C0B67EB9EF5}"/>
                </a:ext>
              </a:extLst>
            </p:cNvPr>
            <p:cNvSpPr/>
            <p:nvPr/>
          </p:nvSpPr>
          <p:spPr>
            <a:xfrm>
              <a:off x="1178719" y="4341019"/>
              <a:ext cx="1204913" cy="1204913"/>
            </a:xfrm>
            <a:prstGeom prst="roundRect">
              <a:avLst>
                <a:gd name="adj" fmla="val 13927"/>
              </a:avLst>
            </a:prstGeom>
            <a:solidFill>
              <a:schemeClr val="bg1">
                <a:lumMod val="95000"/>
              </a:schemeClr>
            </a:solidFill>
            <a:ln w="63500">
              <a:noFill/>
            </a:ln>
            <a:effectLst>
              <a:outerShdw blurRad="889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08" name="Graphic 75">
            <a:extLst>
              <a:ext uri="{FF2B5EF4-FFF2-40B4-BE49-F238E27FC236}">
                <a16:creationId xmlns:a16="http://schemas.microsoft.com/office/drawing/2014/main" id="{A6E24498-E96F-9616-F529-235D5F5C8874}"/>
              </a:ext>
            </a:extLst>
          </p:cNvPr>
          <p:cNvSpPr>
            <a:spLocks noChangeAspect="1"/>
          </p:cNvSpPr>
          <p:nvPr/>
        </p:nvSpPr>
        <p:spPr>
          <a:xfrm>
            <a:off x="5906890" y="2906718"/>
            <a:ext cx="494174" cy="484166"/>
          </a:xfrm>
          <a:custGeom>
            <a:avLst/>
            <a:gdLst>
              <a:gd name="connsiteX0" fmla="*/ 897994 w 1793393"/>
              <a:gd name="connsiteY0" fmla="*/ 995627 h 1757073"/>
              <a:gd name="connsiteX1" fmla="*/ 761191 w 1793393"/>
              <a:gd name="connsiteY1" fmla="*/ 995627 h 1757073"/>
              <a:gd name="connsiteX2" fmla="*/ 761191 w 1793393"/>
              <a:gd name="connsiteY2" fmla="*/ 878774 h 1757073"/>
              <a:gd name="connsiteX3" fmla="*/ 897994 w 1793393"/>
              <a:gd name="connsiteY3" fmla="*/ 878774 h 1757073"/>
              <a:gd name="connsiteX4" fmla="*/ 897994 w 1793393"/>
              <a:gd name="connsiteY4" fmla="*/ 995627 h 1757073"/>
              <a:gd name="connsiteX5" fmla="*/ 1142626 w 1793393"/>
              <a:gd name="connsiteY5" fmla="*/ 655518 h 1757073"/>
              <a:gd name="connsiteX6" fmla="*/ 1005822 w 1793393"/>
              <a:gd name="connsiteY6" fmla="*/ 655518 h 1757073"/>
              <a:gd name="connsiteX7" fmla="*/ 1005822 w 1793393"/>
              <a:gd name="connsiteY7" fmla="*/ 996102 h 1757073"/>
              <a:gd name="connsiteX8" fmla="*/ 1142626 w 1793393"/>
              <a:gd name="connsiteY8" fmla="*/ 996102 h 1757073"/>
              <a:gd name="connsiteX9" fmla="*/ 1142626 w 1793393"/>
              <a:gd name="connsiteY9" fmla="*/ 655518 h 1757073"/>
              <a:gd name="connsiteX10" fmla="*/ 1387733 w 1793393"/>
              <a:gd name="connsiteY10" fmla="*/ 781871 h 1757073"/>
              <a:gd name="connsiteX11" fmla="*/ 1250929 w 1793393"/>
              <a:gd name="connsiteY11" fmla="*/ 781871 h 1757073"/>
              <a:gd name="connsiteX12" fmla="*/ 1250929 w 1793393"/>
              <a:gd name="connsiteY12" fmla="*/ 996102 h 1757073"/>
              <a:gd name="connsiteX13" fmla="*/ 1387733 w 1793393"/>
              <a:gd name="connsiteY13" fmla="*/ 996102 h 1757073"/>
              <a:gd name="connsiteX14" fmla="*/ 1387733 w 1793393"/>
              <a:gd name="connsiteY14" fmla="*/ 781871 h 1757073"/>
              <a:gd name="connsiteX15" fmla="*/ 1632364 w 1793393"/>
              <a:gd name="connsiteY15" fmla="*/ 541990 h 1757073"/>
              <a:gd name="connsiteX16" fmla="*/ 1495561 w 1793393"/>
              <a:gd name="connsiteY16" fmla="*/ 541990 h 1757073"/>
              <a:gd name="connsiteX17" fmla="*/ 1495561 w 1793393"/>
              <a:gd name="connsiteY17" fmla="*/ 996102 h 1757073"/>
              <a:gd name="connsiteX18" fmla="*/ 1632364 w 1793393"/>
              <a:gd name="connsiteY18" fmla="*/ 996102 h 1757073"/>
              <a:gd name="connsiteX19" fmla="*/ 1632364 w 1793393"/>
              <a:gd name="connsiteY19" fmla="*/ 541990 h 1757073"/>
              <a:gd name="connsiteX20" fmla="*/ 1581538 w 1793393"/>
              <a:gd name="connsiteY20" fmla="*/ 255557 h 1757073"/>
              <a:gd name="connsiteX21" fmla="*/ 1301280 w 1793393"/>
              <a:gd name="connsiteY21" fmla="*/ 570016 h 1757073"/>
              <a:gd name="connsiteX22" fmla="*/ 1061399 w 1793393"/>
              <a:gd name="connsiteY22" fmla="*/ 418486 h 1757073"/>
              <a:gd name="connsiteX23" fmla="*/ 761191 w 1793393"/>
              <a:gd name="connsiteY23" fmla="*/ 743395 h 1757073"/>
              <a:gd name="connsiteX24" fmla="*/ 1581538 w 1793393"/>
              <a:gd name="connsiteY24" fmla="*/ 407561 h 1757073"/>
              <a:gd name="connsiteX25" fmla="*/ 1581538 w 1793393"/>
              <a:gd name="connsiteY25" fmla="*/ 255557 h 1757073"/>
              <a:gd name="connsiteX26" fmla="*/ 1429534 w 1793393"/>
              <a:gd name="connsiteY26" fmla="*/ 255557 h 1757073"/>
              <a:gd name="connsiteX27" fmla="*/ 245802 w 1793393"/>
              <a:gd name="connsiteY27" fmla="*/ 934351 h 1757073"/>
              <a:gd name="connsiteX28" fmla="*/ 212551 w 1793393"/>
              <a:gd name="connsiteY28" fmla="*/ 1757073 h 1757073"/>
              <a:gd name="connsiteX29" fmla="*/ 534609 w 1793393"/>
              <a:gd name="connsiteY29" fmla="*/ 1757073 h 1757073"/>
              <a:gd name="connsiteX30" fmla="*/ 501359 w 1793393"/>
              <a:gd name="connsiteY30" fmla="*/ 934351 h 1757073"/>
              <a:gd name="connsiteX31" fmla="*/ 245802 w 1793393"/>
              <a:gd name="connsiteY31" fmla="*/ 934351 h 1757073"/>
              <a:gd name="connsiteX32" fmla="*/ 713689 w 1793393"/>
              <a:gd name="connsiteY32" fmla="*/ 646018 h 1757073"/>
              <a:gd name="connsiteX33" fmla="*/ 501359 w 1793393"/>
              <a:gd name="connsiteY33" fmla="*/ 934826 h 1757073"/>
              <a:gd name="connsiteX34" fmla="*/ 245802 w 1793393"/>
              <a:gd name="connsiteY34" fmla="*/ 934826 h 1757073"/>
              <a:gd name="connsiteX35" fmla="*/ 33471 w 1793393"/>
              <a:gd name="connsiteY35" fmla="*/ 646018 h 1757073"/>
              <a:gd name="connsiteX36" fmla="*/ 713689 w 1793393"/>
              <a:gd name="connsiteY36" fmla="*/ 646018 h 1757073"/>
              <a:gd name="connsiteX37" fmla="*/ 320854 w 1793393"/>
              <a:gd name="connsiteY37" fmla="*/ 923425 h 1757073"/>
              <a:gd name="connsiteX38" fmla="*/ 267652 w 1793393"/>
              <a:gd name="connsiteY38" fmla="*/ 728670 h 1757073"/>
              <a:gd name="connsiteX39" fmla="*/ 459082 w 1793393"/>
              <a:gd name="connsiteY39" fmla="*/ 728670 h 1757073"/>
              <a:gd name="connsiteX40" fmla="*/ 405881 w 1793393"/>
              <a:gd name="connsiteY40" fmla="*/ 923425 h 1757073"/>
              <a:gd name="connsiteX41" fmla="*/ 1145476 w 1793393"/>
              <a:gd name="connsiteY41" fmla="*/ 0 h 1757073"/>
              <a:gd name="connsiteX42" fmla="*/ 674263 w 1793393"/>
              <a:gd name="connsiteY42" fmla="*/ 0 h 1757073"/>
              <a:gd name="connsiteX43" fmla="*/ 674263 w 1793393"/>
              <a:gd name="connsiteY43" fmla="*/ 107828 h 1757073"/>
              <a:gd name="connsiteX44" fmla="*/ 1145476 w 1793393"/>
              <a:gd name="connsiteY44" fmla="*/ 107828 h 1757073"/>
              <a:gd name="connsiteX45" fmla="*/ 1145476 w 1793393"/>
              <a:gd name="connsiteY45" fmla="*/ 0 h 1757073"/>
              <a:gd name="connsiteX46" fmla="*/ 729365 w 1793393"/>
              <a:gd name="connsiteY46" fmla="*/ 1264960 h 1757073"/>
              <a:gd name="connsiteX47" fmla="*/ 1212928 w 1793393"/>
              <a:gd name="connsiteY47" fmla="*/ 1264960 h 1757073"/>
              <a:gd name="connsiteX48" fmla="*/ 1212928 w 1793393"/>
              <a:gd name="connsiteY48" fmla="*/ 1157132 h 1757073"/>
              <a:gd name="connsiteX49" fmla="*/ 685189 w 1793393"/>
              <a:gd name="connsiteY49" fmla="*/ 1157132 h 1757073"/>
              <a:gd name="connsiteX50" fmla="*/ 1227178 w 1793393"/>
              <a:gd name="connsiteY50" fmla="*/ 1210808 h 1757073"/>
              <a:gd name="connsiteX51" fmla="*/ 1793394 w 1793393"/>
              <a:gd name="connsiteY51" fmla="*/ 1210808 h 1757073"/>
              <a:gd name="connsiteX52" fmla="*/ 1793394 w 1793393"/>
              <a:gd name="connsiteY52" fmla="*/ 53676 h 1757073"/>
              <a:gd name="connsiteX53" fmla="*/ 1155451 w 1793393"/>
              <a:gd name="connsiteY53" fmla="*/ 53676 h 1757073"/>
              <a:gd name="connsiteX54" fmla="*/ 659538 w 1793393"/>
              <a:gd name="connsiteY54" fmla="*/ 53676 h 1757073"/>
              <a:gd name="connsiteX55" fmla="*/ 33471 w 1793393"/>
              <a:gd name="connsiteY55" fmla="*/ 53676 h 1757073"/>
              <a:gd name="connsiteX56" fmla="*/ 33471 w 1793393"/>
              <a:gd name="connsiteY56" fmla="*/ 645543 h 1757073"/>
              <a:gd name="connsiteX57" fmla="*/ 206850 w 1793393"/>
              <a:gd name="connsiteY57" fmla="*/ 260307 h 1757073"/>
              <a:gd name="connsiteX58" fmla="*/ 631512 w 1793393"/>
              <a:gd name="connsiteY58" fmla="*/ 260307 h 1757073"/>
              <a:gd name="connsiteX59" fmla="*/ 206850 w 1793393"/>
              <a:gd name="connsiteY59" fmla="*/ 380960 h 1757073"/>
              <a:gd name="connsiteX60" fmla="*/ 539360 w 1793393"/>
              <a:gd name="connsiteY60" fmla="*/ 380960 h 1757073"/>
              <a:gd name="connsiteX61" fmla="*/ 206850 w 1793393"/>
              <a:gd name="connsiteY61" fmla="*/ 501139 h 1757073"/>
              <a:gd name="connsiteX62" fmla="*/ 459082 w 1793393"/>
              <a:gd name="connsiteY62" fmla="*/ 501139 h 1757073"/>
              <a:gd name="connsiteX63" fmla="*/ 909395 w 1793393"/>
              <a:gd name="connsiteY63" fmla="*/ 1269710 h 1757073"/>
              <a:gd name="connsiteX64" fmla="*/ 909395 w 1793393"/>
              <a:gd name="connsiteY64" fmla="*/ 1564218 h 1757073"/>
              <a:gd name="connsiteX65" fmla="*/ 909395 w 1793393"/>
              <a:gd name="connsiteY65" fmla="*/ 1564218 h 1757073"/>
              <a:gd name="connsiteX66" fmla="*/ 812967 w 1793393"/>
              <a:gd name="connsiteY66" fmla="*/ 1660645 h 1757073"/>
              <a:gd name="connsiteX67" fmla="*/ 909395 w 1793393"/>
              <a:gd name="connsiteY67" fmla="*/ 1757073 h 1757073"/>
              <a:gd name="connsiteX68" fmla="*/ 1005822 w 1793393"/>
              <a:gd name="connsiteY68" fmla="*/ 1660645 h 1757073"/>
              <a:gd name="connsiteX69" fmla="*/ 909395 w 1793393"/>
              <a:gd name="connsiteY69" fmla="*/ 1564218 h 1757073"/>
              <a:gd name="connsiteX70" fmla="*/ 373580 w 1793393"/>
              <a:gd name="connsiteY70" fmla="*/ 1079705 h 1757073"/>
              <a:gd name="connsiteX71" fmla="*/ 373580 w 1793393"/>
              <a:gd name="connsiteY71" fmla="*/ 1626920 h 1757073"/>
              <a:gd name="connsiteX72" fmla="*/ 254827 w 1793393"/>
              <a:gd name="connsiteY72" fmla="*/ 1449740 h 1757073"/>
              <a:gd name="connsiteX73" fmla="*/ 373580 w 1793393"/>
              <a:gd name="connsiteY73" fmla="*/ 1546642 h 1757073"/>
              <a:gd name="connsiteX74" fmla="*/ 492333 w 1793393"/>
              <a:gd name="connsiteY74" fmla="*/ 1449740 h 1757073"/>
              <a:gd name="connsiteX75" fmla="*/ 373580 w 1793393"/>
              <a:gd name="connsiteY75" fmla="*/ 1352837 h 1757073"/>
              <a:gd name="connsiteX76" fmla="*/ 254827 w 1793393"/>
              <a:gd name="connsiteY76" fmla="*/ 1255934 h 1757073"/>
              <a:gd name="connsiteX77" fmla="*/ 373580 w 1793393"/>
              <a:gd name="connsiteY77" fmla="*/ 1159032 h 1757073"/>
              <a:gd name="connsiteX78" fmla="*/ 492333 w 1793393"/>
              <a:gd name="connsiteY78" fmla="*/ 1255934 h 1757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793393" h="1757073">
                <a:moveTo>
                  <a:pt x="897994" y="995627"/>
                </a:moveTo>
                <a:lnTo>
                  <a:pt x="761191" y="995627"/>
                </a:lnTo>
                <a:lnTo>
                  <a:pt x="761191" y="878774"/>
                </a:lnTo>
                <a:lnTo>
                  <a:pt x="897994" y="878774"/>
                </a:lnTo>
                <a:lnTo>
                  <a:pt x="897994" y="995627"/>
                </a:lnTo>
                <a:close/>
                <a:moveTo>
                  <a:pt x="1142626" y="655518"/>
                </a:moveTo>
                <a:lnTo>
                  <a:pt x="1005822" y="655518"/>
                </a:lnTo>
                <a:lnTo>
                  <a:pt x="1005822" y="996102"/>
                </a:lnTo>
                <a:lnTo>
                  <a:pt x="1142626" y="996102"/>
                </a:lnTo>
                <a:lnTo>
                  <a:pt x="1142626" y="655518"/>
                </a:lnTo>
                <a:close/>
                <a:moveTo>
                  <a:pt x="1387733" y="781871"/>
                </a:moveTo>
                <a:lnTo>
                  <a:pt x="1250929" y="781871"/>
                </a:lnTo>
                <a:lnTo>
                  <a:pt x="1250929" y="996102"/>
                </a:lnTo>
                <a:lnTo>
                  <a:pt x="1387733" y="996102"/>
                </a:lnTo>
                <a:lnTo>
                  <a:pt x="1387733" y="781871"/>
                </a:lnTo>
                <a:close/>
                <a:moveTo>
                  <a:pt x="1632364" y="541990"/>
                </a:moveTo>
                <a:lnTo>
                  <a:pt x="1495561" y="541990"/>
                </a:lnTo>
                <a:lnTo>
                  <a:pt x="1495561" y="996102"/>
                </a:lnTo>
                <a:lnTo>
                  <a:pt x="1632364" y="996102"/>
                </a:lnTo>
                <a:lnTo>
                  <a:pt x="1632364" y="541990"/>
                </a:lnTo>
                <a:close/>
                <a:moveTo>
                  <a:pt x="1581538" y="255557"/>
                </a:moveTo>
                <a:lnTo>
                  <a:pt x="1301280" y="570016"/>
                </a:lnTo>
                <a:lnTo>
                  <a:pt x="1061399" y="418486"/>
                </a:lnTo>
                <a:lnTo>
                  <a:pt x="761191" y="743395"/>
                </a:lnTo>
                <a:moveTo>
                  <a:pt x="1581538" y="407561"/>
                </a:moveTo>
                <a:lnTo>
                  <a:pt x="1581538" y="255557"/>
                </a:lnTo>
                <a:lnTo>
                  <a:pt x="1429534" y="255557"/>
                </a:lnTo>
                <a:moveTo>
                  <a:pt x="245802" y="934351"/>
                </a:moveTo>
                <a:cubicBezTo>
                  <a:pt x="-80057" y="1187533"/>
                  <a:pt x="-72457" y="1647345"/>
                  <a:pt x="212551" y="1757073"/>
                </a:cubicBezTo>
                <a:lnTo>
                  <a:pt x="534609" y="1757073"/>
                </a:lnTo>
                <a:cubicBezTo>
                  <a:pt x="819142" y="1647345"/>
                  <a:pt x="827217" y="1187533"/>
                  <a:pt x="501359" y="934351"/>
                </a:cubicBezTo>
                <a:lnTo>
                  <a:pt x="245802" y="934351"/>
                </a:lnTo>
                <a:close/>
                <a:moveTo>
                  <a:pt x="713689" y="646018"/>
                </a:moveTo>
                <a:cubicBezTo>
                  <a:pt x="676163" y="751471"/>
                  <a:pt x="605861" y="853598"/>
                  <a:pt x="501359" y="934826"/>
                </a:cubicBezTo>
                <a:lnTo>
                  <a:pt x="245802" y="934826"/>
                </a:lnTo>
                <a:cubicBezTo>
                  <a:pt x="141299" y="853598"/>
                  <a:pt x="70997" y="750996"/>
                  <a:pt x="33471" y="646018"/>
                </a:cubicBezTo>
                <a:lnTo>
                  <a:pt x="713689" y="646018"/>
                </a:lnTo>
                <a:close/>
                <a:moveTo>
                  <a:pt x="320854" y="923425"/>
                </a:moveTo>
                <a:cubicBezTo>
                  <a:pt x="265752" y="821772"/>
                  <a:pt x="267652" y="728670"/>
                  <a:pt x="267652" y="728670"/>
                </a:cubicBezTo>
                <a:moveTo>
                  <a:pt x="459082" y="728670"/>
                </a:moveTo>
                <a:cubicBezTo>
                  <a:pt x="459082" y="728670"/>
                  <a:pt x="460982" y="821297"/>
                  <a:pt x="405881" y="923425"/>
                </a:cubicBezTo>
                <a:moveTo>
                  <a:pt x="1145476" y="0"/>
                </a:moveTo>
                <a:lnTo>
                  <a:pt x="674263" y="0"/>
                </a:lnTo>
                <a:lnTo>
                  <a:pt x="674263" y="107828"/>
                </a:lnTo>
                <a:lnTo>
                  <a:pt x="1145476" y="107828"/>
                </a:lnTo>
                <a:lnTo>
                  <a:pt x="1145476" y="0"/>
                </a:lnTo>
                <a:close/>
                <a:moveTo>
                  <a:pt x="729365" y="1264960"/>
                </a:moveTo>
                <a:lnTo>
                  <a:pt x="1212928" y="1264960"/>
                </a:lnTo>
                <a:lnTo>
                  <a:pt x="1212928" y="1157132"/>
                </a:lnTo>
                <a:lnTo>
                  <a:pt x="685189" y="1157132"/>
                </a:lnTo>
                <a:moveTo>
                  <a:pt x="1227178" y="1210808"/>
                </a:moveTo>
                <a:lnTo>
                  <a:pt x="1793394" y="1210808"/>
                </a:lnTo>
                <a:lnTo>
                  <a:pt x="1793394" y="53676"/>
                </a:lnTo>
                <a:lnTo>
                  <a:pt x="1155451" y="53676"/>
                </a:lnTo>
                <a:moveTo>
                  <a:pt x="659538" y="53676"/>
                </a:moveTo>
                <a:lnTo>
                  <a:pt x="33471" y="53676"/>
                </a:lnTo>
                <a:lnTo>
                  <a:pt x="33471" y="645543"/>
                </a:lnTo>
                <a:moveTo>
                  <a:pt x="206850" y="260307"/>
                </a:moveTo>
                <a:lnTo>
                  <a:pt x="631512" y="260307"/>
                </a:lnTo>
                <a:moveTo>
                  <a:pt x="206850" y="380960"/>
                </a:moveTo>
                <a:lnTo>
                  <a:pt x="539360" y="380960"/>
                </a:lnTo>
                <a:moveTo>
                  <a:pt x="206850" y="501139"/>
                </a:moveTo>
                <a:lnTo>
                  <a:pt x="459082" y="501139"/>
                </a:lnTo>
                <a:moveTo>
                  <a:pt x="909395" y="1269710"/>
                </a:moveTo>
                <a:lnTo>
                  <a:pt x="909395" y="1564218"/>
                </a:lnTo>
                <a:moveTo>
                  <a:pt x="909395" y="1564218"/>
                </a:moveTo>
                <a:cubicBezTo>
                  <a:pt x="856193" y="1564218"/>
                  <a:pt x="812967" y="1607444"/>
                  <a:pt x="812967" y="1660645"/>
                </a:cubicBezTo>
                <a:cubicBezTo>
                  <a:pt x="812967" y="1713847"/>
                  <a:pt x="856193" y="1757073"/>
                  <a:pt x="909395" y="1757073"/>
                </a:cubicBezTo>
                <a:cubicBezTo>
                  <a:pt x="962596" y="1757073"/>
                  <a:pt x="1005822" y="1713847"/>
                  <a:pt x="1005822" y="1660645"/>
                </a:cubicBezTo>
                <a:cubicBezTo>
                  <a:pt x="1005822" y="1607444"/>
                  <a:pt x="962596" y="1564218"/>
                  <a:pt x="909395" y="1564218"/>
                </a:cubicBezTo>
                <a:close/>
                <a:moveTo>
                  <a:pt x="373580" y="1079705"/>
                </a:moveTo>
                <a:lnTo>
                  <a:pt x="373580" y="1626920"/>
                </a:lnTo>
                <a:moveTo>
                  <a:pt x="254827" y="1449740"/>
                </a:moveTo>
                <a:cubicBezTo>
                  <a:pt x="254827" y="1503416"/>
                  <a:pt x="308028" y="1546642"/>
                  <a:pt x="373580" y="1546642"/>
                </a:cubicBezTo>
                <a:cubicBezTo>
                  <a:pt x="439132" y="1546642"/>
                  <a:pt x="492333" y="1503416"/>
                  <a:pt x="492333" y="1449740"/>
                </a:cubicBezTo>
                <a:cubicBezTo>
                  <a:pt x="492333" y="1396063"/>
                  <a:pt x="439132" y="1352837"/>
                  <a:pt x="373580" y="1352837"/>
                </a:cubicBezTo>
                <a:cubicBezTo>
                  <a:pt x="308028" y="1352837"/>
                  <a:pt x="254827" y="1309611"/>
                  <a:pt x="254827" y="1255934"/>
                </a:cubicBezTo>
                <a:cubicBezTo>
                  <a:pt x="254827" y="1202258"/>
                  <a:pt x="308028" y="1159032"/>
                  <a:pt x="373580" y="1159032"/>
                </a:cubicBezTo>
                <a:cubicBezTo>
                  <a:pt x="439132" y="1159032"/>
                  <a:pt x="492333" y="1202258"/>
                  <a:pt x="492333" y="1255934"/>
                </a:cubicBezTo>
              </a:path>
            </a:pathLst>
          </a:custGeom>
          <a:noFill/>
          <a:ln w="25400" cap="rnd">
            <a:solidFill>
              <a:schemeClr val="accent2"/>
            </a:solidFill>
            <a:prstDash val="solid"/>
            <a:round/>
          </a:ln>
        </p:spPr>
        <p:txBody>
          <a:bodyPr rtlCol="0" anchor="ctr"/>
          <a:lstStyle/>
          <a:p>
            <a:endParaRPr lang="en-US" sz="1200">
              <a:latin typeface="Gilroy ExtraBold" panose="00000900000000000000" pitchFamily="50" charset="-52"/>
            </a:endParaRPr>
          </a:p>
        </p:txBody>
      </p:sp>
      <p:grpSp>
        <p:nvGrpSpPr>
          <p:cNvPr id="38" name="Group 21">
            <a:extLst>
              <a:ext uri="{FF2B5EF4-FFF2-40B4-BE49-F238E27FC236}">
                <a16:creationId xmlns:a16="http://schemas.microsoft.com/office/drawing/2014/main" id="{28CD00D3-B34D-CD0D-7406-EF53C68C8E00}"/>
              </a:ext>
            </a:extLst>
          </p:cNvPr>
          <p:cNvGrpSpPr/>
          <p:nvPr/>
        </p:nvGrpSpPr>
        <p:grpSpPr>
          <a:xfrm>
            <a:off x="9251974" y="2729471"/>
            <a:ext cx="809625" cy="809625"/>
            <a:chOff x="1066800" y="4229100"/>
            <a:chExt cx="1428750" cy="1428750"/>
          </a:xfrm>
        </p:grpSpPr>
        <p:sp>
          <p:nvSpPr>
            <p:cNvPr id="39" name="Rectangle: Rounded Corners 23">
              <a:extLst>
                <a:ext uri="{FF2B5EF4-FFF2-40B4-BE49-F238E27FC236}">
                  <a16:creationId xmlns:a16="http://schemas.microsoft.com/office/drawing/2014/main" id="{2BC701C0-B06A-8491-96B4-92BB14A7BB5B}"/>
                </a:ext>
              </a:extLst>
            </p:cNvPr>
            <p:cNvSpPr/>
            <p:nvPr/>
          </p:nvSpPr>
          <p:spPr>
            <a:xfrm>
              <a:off x="1066800" y="4229100"/>
              <a:ext cx="1428750" cy="1428750"/>
            </a:xfrm>
            <a:prstGeom prst="roundRect">
              <a:avLst>
                <a:gd name="adj" fmla="val 19334"/>
              </a:avLst>
            </a:prstGeom>
            <a:solidFill>
              <a:schemeClr val="bg1">
                <a:lumMod val="95000"/>
              </a:schemeClr>
            </a:solidFill>
            <a:ln w="50800">
              <a:gradFill>
                <a:gsLst>
                  <a:gs pos="2000">
                    <a:schemeClr val="accent1"/>
                  </a:gs>
                  <a:gs pos="23000">
                    <a:schemeClr val="accent2"/>
                  </a:gs>
                  <a:gs pos="82000">
                    <a:schemeClr val="accent5"/>
                  </a:gs>
                  <a:gs pos="41000">
                    <a:schemeClr val="accent3"/>
                  </a:gs>
                </a:gsLst>
                <a:lin ang="5400000" scaled="1"/>
              </a:gradFill>
            </a:ln>
            <a:effectLst>
              <a:outerShdw blurRad="279400" dist="190500" dir="276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Rectangle: Rounded Corners 24">
              <a:extLst>
                <a:ext uri="{FF2B5EF4-FFF2-40B4-BE49-F238E27FC236}">
                  <a16:creationId xmlns:a16="http://schemas.microsoft.com/office/drawing/2014/main" id="{98D4C8ED-47CF-4F28-80B0-2C5C39FF5685}"/>
                </a:ext>
              </a:extLst>
            </p:cNvPr>
            <p:cNvSpPr/>
            <p:nvPr/>
          </p:nvSpPr>
          <p:spPr>
            <a:xfrm>
              <a:off x="1178719" y="4341019"/>
              <a:ext cx="1204913" cy="1204913"/>
            </a:xfrm>
            <a:prstGeom prst="roundRect">
              <a:avLst>
                <a:gd name="adj" fmla="val 13927"/>
              </a:avLst>
            </a:prstGeom>
            <a:solidFill>
              <a:schemeClr val="bg1">
                <a:lumMod val="95000"/>
              </a:schemeClr>
            </a:solidFill>
            <a:ln w="63500">
              <a:noFill/>
            </a:ln>
            <a:effectLst>
              <a:outerShdw blurRad="889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25" name="Graphic 76">
            <a:extLst>
              <a:ext uri="{FF2B5EF4-FFF2-40B4-BE49-F238E27FC236}">
                <a16:creationId xmlns:a16="http://schemas.microsoft.com/office/drawing/2014/main" id="{58665F75-E2F1-C050-0D3C-7A4C9898F7E0}"/>
              </a:ext>
            </a:extLst>
          </p:cNvPr>
          <p:cNvSpPr>
            <a:spLocks noChangeAspect="1"/>
          </p:cNvSpPr>
          <p:nvPr/>
        </p:nvSpPr>
        <p:spPr>
          <a:xfrm>
            <a:off x="9432433" y="2909201"/>
            <a:ext cx="420313" cy="426720"/>
          </a:xfrm>
          <a:custGeom>
            <a:avLst/>
            <a:gdLst>
              <a:gd name="connsiteX0" fmla="*/ 720090 w 3749040"/>
              <a:gd name="connsiteY0" fmla="*/ 3768090 h 3806190"/>
              <a:gd name="connsiteX1" fmla="*/ 124778 w 3749040"/>
              <a:gd name="connsiteY1" fmla="*/ 2928938 h 3806190"/>
              <a:gd name="connsiteX2" fmla="*/ 0 w 3749040"/>
              <a:gd name="connsiteY2" fmla="*/ 2538413 h 3806190"/>
              <a:gd name="connsiteX3" fmla="*/ 0 w 3749040"/>
              <a:gd name="connsiteY3" fmla="*/ 1345883 h 3806190"/>
              <a:gd name="connsiteX4" fmla="*/ 174308 w 3749040"/>
              <a:gd name="connsiteY4" fmla="*/ 1171575 h 3806190"/>
              <a:gd name="connsiteX5" fmla="*/ 174308 w 3749040"/>
              <a:gd name="connsiteY5" fmla="*/ 1171575 h 3806190"/>
              <a:gd name="connsiteX6" fmla="*/ 348615 w 3749040"/>
              <a:gd name="connsiteY6" fmla="*/ 1345883 h 3806190"/>
              <a:gd name="connsiteX7" fmla="*/ 348615 w 3749040"/>
              <a:gd name="connsiteY7" fmla="*/ 2288858 h 3806190"/>
              <a:gd name="connsiteX8" fmla="*/ 474345 w 3749040"/>
              <a:gd name="connsiteY8" fmla="*/ 2607945 h 3806190"/>
              <a:gd name="connsiteX9" fmla="*/ 1577340 w 3749040"/>
              <a:gd name="connsiteY9" fmla="*/ 3804285 h 3806190"/>
              <a:gd name="connsiteX10" fmla="*/ 1424940 w 3749040"/>
              <a:gd name="connsiteY10" fmla="*/ 3111818 h 3806190"/>
              <a:gd name="connsiteX11" fmla="*/ 1056323 w 3749040"/>
              <a:gd name="connsiteY11" fmla="*/ 2544128 h 3806190"/>
              <a:gd name="connsiteX12" fmla="*/ 739140 w 3749040"/>
              <a:gd name="connsiteY12" fmla="*/ 2309813 h 3806190"/>
              <a:gd name="connsiteX13" fmla="*/ 474345 w 3749040"/>
              <a:gd name="connsiteY13" fmla="*/ 2334578 h 3806190"/>
              <a:gd name="connsiteX14" fmla="*/ 474345 w 3749040"/>
              <a:gd name="connsiteY14" fmla="*/ 2334578 h 3806190"/>
              <a:gd name="connsiteX15" fmla="*/ 475298 w 3749040"/>
              <a:gd name="connsiteY15" fmla="*/ 2606040 h 3806190"/>
              <a:gd name="connsiteX16" fmla="*/ 862013 w 3749040"/>
              <a:gd name="connsiteY16" fmla="*/ 3018473 h 3806190"/>
              <a:gd name="connsiteX17" fmla="*/ 3028950 w 3749040"/>
              <a:gd name="connsiteY17" fmla="*/ 3768090 h 3806190"/>
              <a:gd name="connsiteX18" fmla="*/ 3624263 w 3749040"/>
              <a:gd name="connsiteY18" fmla="*/ 2928938 h 3806190"/>
              <a:gd name="connsiteX19" fmla="*/ 3749040 w 3749040"/>
              <a:gd name="connsiteY19" fmla="*/ 2538413 h 3806190"/>
              <a:gd name="connsiteX20" fmla="*/ 3749040 w 3749040"/>
              <a:gd name="connsiteY20" fmla="*/ 1345883 h 3806190"/>
              <a:gd name="connsiteX21" fmla="*/ 3574733 w 3749040"/>
              <a:gd name="connsiteY21" fmla="*/ 1171575 h 3806190"/>
              <a:gd name="connsiteX22" fmla="*/ 3574733 w 3749040"/>
              <a:gd name="connsiteY22" fmla="*/ 1171575 h 3806190"/>
              <a:gd name="connsiteX23" fmla="*/ 3400425 w 3749040"/>
              <a:gd name="connsiteY23" fmla="*/ 1345883 h 3806190"/>
              <a:gd name="connsiteX24" fmla="*/ 3400425 w 3749040"/>
              <a:gd name="connsiteY24" fmla="*/ 2288858 h 3806190"/>
              <a:gd name="connsiteX25" fmla="*/ 3274695 w 3749040"/>
              <a:gd name="connsiteY25" fmla="*/ 2607945 h 3806190"/>
              <a:gd name="connsiteX26" fmla="*/ 2886075 w 3749040"/>
              <a:gd name="connsiteY26" fmla="*/ 3020378 h 3806190"/>
              <a:gd name="connsiteX27" fmla="*/ 3272790 w 3749040"/>
              <a:gd name="connsiteY27" fmla="*/ 2607945 h 3806190"/>
              <a:gd name="connsiteX28" fmla="*/ 3273743 w 3749040"/>
              <a:gd name="connsiteY28" fmla="*/ 2336483 h 3806190"/>
              <a:gd name="connsiteX29" fmla="*/ 3273743 w 3749040"/>
              <a:gd name="connsiteY29" fmla="*/ 2336483 h 3806190"/>
              <a:gd name="connsiteX30" fmla="*/ 3008948 w 3749040"/>
              <a:gd name="connsiteY30" fmla="*/ 2311718 h 3806190"/>
              <a:gd name="connsiteX31" fmla="*/ 2691765 w 3749040"/>
              <a:gd name="connsiteY31" fmla="*/ 2546033 h 3806190"/>
              <a:gd name="connsiteX32" fmla="*/ 2323148 w 3749040"/>
              <a:gd name="connsiteY32" fmla="*/ 3113723 h 3806190"/>
              <a:gd name="connsiteX33" fmla="*/ 2170748 w 3749040"/>
              <a:gd name="connsiteY33" fmla="*/ 3806190 h 3806190"/>
              <a:gd name="connsiteX34" fmla="*/ 2225993 w 3749040"/>
              <a:gd name="connsiteY34" fmla="*/ 1010603 h 3806190"/>
              <a:gd name="connsiteX35" fmla="*/ 2225993 w 3749040"/>
              <a:gd name="connsiteY35" fmla="*/ 735330 h 3806190"/>
              <a:gd name="connsiteX36" fmla="*/ 1877378 w 3749040"/>
              <a:gd name="connsiteY36" fmla="*/ 386715 h 3806190"/>
              <a:gd name="connsiteX37" fmla="*/ 1877378 w 3749040"/>
              <a:gd name="connsiteY37" fmla="*/ 386715 h 3806190"/>
              <a:gd name="connsiteX38" fmla="*/ 1528763 w 3749040"/>
              <a:gd name="connsiteY38" fmla="*/ 735330 h 3806190"/>
              <a:gd name="connsiteX39" fmla="*/ 1528763 w 3749040"/>
              <a:gd name="connsiteY39" fmla="*/ 1010603 h 3806190"/>
              <a:gd name="connsiteX40" fmla="*/ 1877378 w 3749040"/>
              <a:gd name="connsiteY40" fmla="*/ 1359218 h 3806190"/>
              <a:gd name="connsiteX41" fmla="*/ 1877378 w 3749040"/>
              <a:gd name="connsiteY41" fmla="*/ 1359218 h 3806190"/>
              <a:gd name="connsiteX42" fmla="*/ 2225993 w 3749040"/>
              <a:gd name="connsiteY42" fmla="*/ 1010603 h 3806190"/>
              <a:gd name="connsiteX43" fmla="*/ 2054543 w 3749040"/>
              <a:gd name="connsiteY43" fmla="*/ 1308735 h 3806190"/>
              <a:gd name="connsiteX44" fmla="*/ 2054543 w 3749040"/>
              <a:gd name="connsiteY44" fmla="*/ 1531620 h 3806190"/>
              <a:gd name="connsiteX45" fmla="*/ 2152650 w 3749040"/>
              <a:gd name="connsiteY45" fmla="*/ 1531620 h 3806190"/>
              <a:gd name="connsiteX46" fmla="*/ 2613660 w 3749040"/>
              <a:gd name="connsiteY46" fmla="*/ 1992630 h 3806190"/>
              <a:gd name="connsiteX47" fmla="*/ 2613660 w 3749040"/>
              <a:gd name="connsiteY47" fmla="*/ 2233613 h 3806190"/>
              <a:gd name="connsiteX48" fmla="*/ 1139190 w 3749040"/>
              <a:gd name="connsiteY48" fmla="*/ 2233613 h 3806190"/>
              <a:gd name="connsiteX49" fmla="*/ 1139190 w 3749040"/>
              <a:gd name="connsiteY49" fmla="*/ 1992630 h 3806190"/>
              <a:gd name="connsiteX50" fmla="*/ 1600200 w 3749040"/>
              <a:gd name="connsiteY50" fmla="*/ 1531620 h 3806190"/>
              <a:gd name="connsiteX51" fmla="*/ 1698308 w 3749040"/>
              <a:gd name="connsiteY51" fmla="*/ 1531620 h 3806190"/>
              <a:gd name="connsiteX52" fmla="*/ 1698308 w 3749040"/>
              <a:gd name="connsiteY52" fmla="*/ 1308735 h 3806190"/>
              <a:gd name="connsiteX53" fmla="*/ 2054543 w 3749040"/>
              <a:gd name="connsiteY53" fmla="*/ 1530668 h 3806190"/>
              <a:gd name="connsiteX54" fmla="*/ 1876425 w 3749040"/>
              <a:gd name="connsiteY54" fmla="*/ 1853565 h 3806190"/>
              <a:gd name="connsiteX55" fmla="*/ 1698308 w 3749040"/>
              <a:gd name="connsiteY55" fmla="*/ 1530668 h 3806190"/>
              <a:gd name="connsiteX56" fmla="*/ 1876425 w 3749040"/>
              <a:gd name="connsiteY56" fmla="*/ 1853565 h 3806190"/>
              <a:gd name="connsiteX57" fmla="*/ 1876425 w 3749040"/>
              <a:gd name="connsiteY57" fmla="*/ 2033588 h 3806190"/>
              <a:gd name="connsiteX58" fmla="*/ 1527810 w 3749040"/>
              <a:gd name="connsiteY58" fmla="*/ 836295 h 3806190"/>
              <a:gd name="connsiteX59" fmla="*/ 1996440 w 3749040"/>
              <a:gd name="connsiteY59" fmla="*/ 718185 h 3806190"/>
              <a:gd name="connsiteX60" fmla="*/ 2225993 w 3749040"/>
              <a:gd name="connsiteY60" fmla="*/ 802005 h 3806190"/>
              <a:gd name="connsiteX61" fmla="*/ 2736533 w 3749040"/>
              <a:gd name="connsiteY61" fmla="*/ 1038225 h 3806190"/>
              <a:gd name="connsiteX62" fmla="*/ 2736533 w 3749040"/>
              <a:gd name="connsiteY62" fmla="*/ 798195 h 3806190"/>
              <a:gd name="connsiteX63" fmla="*/ 2500313 w 3749040"/>
              <a:gd name="connsiteY63" fmla="*/ 561975 h 3806190"/>
              <a:gd name="connsiteX64" fmla="*/ 2462213 w 3749040"/>
              <a:gd name="connsiteY64" fmla="*/ 561975 h 3806190"/>
              <a:gd name="connsiteX65" fmla="*/ 2225993 w 3749040"/>
              <a:gd name="connsiteY65" fmla="*/ 798195 h 3806190"/>
              <a:gd name="connsiteX66" fmla="*/ 2225993 w 3749040"/>
              <a:gd name="connsiteY66" fmla="*/ 1038225 h 3806190"/>
              <a:gd name="connsiteX67" fmla="*/ 2462213 w 3749040"/>
              <a:gd name="connsiteY67" fmla="*/ 1274445 h 3806190"/>
              <a:gd name="connsiteX68" fmla="*/ 2500313 w 3749040"/>
              <a:gd name="connsiteY68" fmla="*/ 1274445 h 3806190"/>
              <a:gd name="connsiteX69" fmla="*/ 2736533 w 3749040"/>
              <a:gd name="connsiteY69" fmla="*/ 1038225 h 3806190"/>
              <a:gd name="connsiteX70" fmla="*/ 2610803 w 3749040"/>
              <a:gd name="connsiteY70" fmla="*/ 1246823 h 3806190"/>
              <a:gd name="connsiteX71" fmla="*/ 2610803 w 3749040"/>
              <a:gd name="connsiteY71" fmla="*/ 1400175 h 3806190"/>
              <a:gd name="connsiteX72" fmla="*/ 2683193 w 3749040"/>
              <a:gd name="connsiteY72" fmla="*/ 1400175 h 3806190"/>
              <a:gd name="connsiteX73" fmla="*/ 3021330 w 3749040"/>
              <a:gd name="connsiteY73" fmla="*/ 1738313 h 3806190"/>
              <a:gd name="connsiteX74" fmla="*/ 3021330 w 3749040"/>
              <a:gd name="connsiteY74" fmla="*/ 1914525 h 3806190"/>
              <a:gd name="connsiteX75" fmla="*/ 2612708 w 3749040"/>
              <a:gd name="connsiteY75" fmla="*/ 1914525 h 3806190"/>
              <a:gd name="connsiteX76" fmla="*/ 2054543 w 3749040"/>
              <a:gd name="connsiteY76" fmla="*/ 1484948 h 3806190"/>
              <a:gd name="connsiteX77" fmla="*/ 2278380 w 3749040"/>
              <a:gd name="connsiteY77" fmla="*/ 1400175 h 3806190"/>
              <a:gd name="connsiteX78" fmla="*/ 2350770 w 3749040"/>
              <a:gd name="connsiteY78" fmla="*/ 1400175 h 3806190"/>
              <a:gd name="connsiteX79" fmla="*/ 2350770 w 3749040"/>
              <a:gd name="connsiteY79" fmla="*/ 1246823 h 3806190"/>
              <a:gd name="connsiteX80" fmla="*/ 2225040 w 3749040"/>
              <a:gd name="connsiteY80" fmla="*/ 891540 h 3806190"/>
              <a:gd name="connsiteX81" fmla="*/ 2567940 w 3749040"/>
              <a:gd name="connsiteY81" fmla="*/ 804863 h 3806190"/>
              <a:gd name="connsiteX82" fmla="*/ 2736533 w 3749040"/>
              <a:gd name="connsiteY82" fmla="*/ 865823 h 3806190"/>
              <a:gd name="connsiteX83" fmla="*/ 1016318 w 3749040"/>
              <a:gd name="connsiteY83" fmla="*/ 798195 h 3806190"/>
              <a:gd name="connsiteX84" fmla="*/ 1016318 w 3749040"/>
              <a:gd name="connsiteY84" fmla="*/ 1038225 h 3806190"/>
              <a:gd name="connsiteX85" fmla="*/ 1252538 w 3749040"/>
              <a:gd name="connsiteY85" fmla="*/ 1274445 h 3806190"/>
              <a:gd name="connsiteX86" fmla="*/ 1290638 w 3749040"/>
              <a:gd name="connsiteY86" fmla="*/ 1274445 h 3806190"/>
              <a:gd name="connsiteX87" fmla="*/ 1526858 w 3749040"/>
              <a:gd name="connsiteY87" fmla="*/ 1038225 h 3806190"/>
              <a:gd name="connsiteX88" fmla="*/ 1526858 w 3749040"/>
              <a:gd name="connsiteY88" fmla="*/ 798195 h 3806190"/>
              <a:gd name="connsiteX89" fmla="*/ 1290638 w 3749040"/>
              <a:gd name="connsiteY89" fmla="*/ 561975 h 3806190"/>
              <a:gd name="connsiteX90" fmla="*/ 1252538 w 3749040"/>
              <a:gd name="connsiteY90" fmla="*/ 561975 h 3806190"/>
              <a:gd name="connsiteX91" fmla="*/ 1016318 w 3749040"/>
              <a:gd name="connsiteY91" fmla="*/ 798195 h 3806190"/>
              <a:gd name="connsiteX92" fmla="*/ 1141095 w 3749040"/>
              <a:gd name="connsiteY92" fmla="*/ 1913573 h 3806190"/>
              <a:gd name="connsiteX93" fmla="*/ 732473 w 3749040"/>
              <a:gd name="connsiteY93" fmla="*/ 1913573 h 3806190"/>
              <a:gd name="connsiteX94" fmla="*/ 732473 w 3749040"/>
              <a:gd name="connsiteY94" fmla="*/ 1737360 h 3806190"/>
              <a:gd name="connsiteX95" fmla="*/ 1070610 w 3749040"/>
              <a:gd name="connsiteY95" fmla="*/ 1399223 h 3806190"/>
              <a:gd name="connsiteX96" fmla="*/ 1143000 w 3749040"/>
              <a:gd name="connsiteY96" fmla="*/ 1399223 h 3806190"/>
              <a:gd name="connsiteX97" fmla="*/ 1143000 w 3749040"/>
              <a:gd name="connsiteY97" fmla="*/ 1245870 h 3806190"/>
              <a:gd name="connsiteX98" fmla="*/ 1402080 w 3749040"/>
              <a:gd name="connsiteY98" fmla="*/ 1246823 h 3806190"/>
              <a:gd name="connsiteX99" fmla="*/ 1402080 w 3749040"/>
              <a:gd name="connsiteY99" fmla="*/ 1400175 h 3806190"/>
              <a:gd name="connsiteX100" fmla="*/ 1474470 w 3749040"/>
              <a:gd name="connsiteY100" fmla="*/ 1400175 h 3806190"/>
              <a:gd name="connsiteX101" fmla="*/ 1698308 w 3749040"/>
              <a:gd name="connsiteY101" fmla="*/ 1484948 h 3806190"/>
              <a:gd name="connsiteX102" fmla="*/ 1016318 w 3749040"/>
              <a:gd name="connsiteY102" fmla="*/ 865823 h 3806190"/>
              <a:gd name="connsiteX103" fmla="*/ 1184910 w 3749040"/>
              <a:gd name="connsiteY103" fmla="*/ 804863 h 3806190"/>
              <a:gd name="connsiteX104" fmla="*/ 1527810 w 3749040"/>
              <a:gd name="connsiteY104" fmla="*/ 891540 h 3806190"/>
              <a:gd name="connsiteX105" fmla="*/ 452438 w 3749040"/>
              <a:gd name="connsiteY105" fmla="*/ 993458 h 3806190"/>
              <a:gd name="connsiteX106" fmla="*/ 1874520 w 3749040"/>
              <a:gd name="connsiteY106" fmla="*/ 0 h 3806190"/>
              <a:gd name="connsiteX107" fmla="*/ 3296603 w 3749040"/>
              <a:gd name="connsiteY107" fmla="*/ 993458 h 3806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3749040" h="3806190">
                <a:moveTo>
                  <a:pt x="720090" y="3768090"/>
                </a:moveTo>
                <a:lnTo>
                  <a:pt x="124778" y="2928938"/>
                </a:lnTo>
                <a:cubicBezTo>
                  <a:pt x="43815" y="2814638"/>
                  <a:pt x="0" y="2678430"/>
                  <a:pt x="0" y="2538413"/>
                </a:cubicBezTo>
                <a:lnTo>
                  <a:pt x="0" y="1345883"/>
                </a:lnTo>
                <a:cubicBezTo>
                  <a:pt x="0" y="1249680"/>
                  <a:pt x="78105" y="1171575"/>
                  <a:pt x="174308" y="1171575"/>
                </a:cubicBezTo>
                <a:lnTo>
                  <a:pt x="174308" y="1171575"/>
                </a:lnTo>
                <a:cubicBezTo>
                  <a:pt x="270510" y="1171575"/>
                  <a:pt x="348615" y="1249680"/>
                  <a:pt x="348615" y="1345883"/>
                </a:cubicBezTo>
                <a:lnTo>
                  <a:pt x="348615" y="2288858"/>
                </a:lnTo>
                <a:cubicBezTo>
                  <a:pt x="348615" y="2406968"/>
                  <a:pt x="393383" y="2521268"/>
                  <a:pt x="474345" y="2607945"/>
                </a:cubicBezTo>
                <a:moveTo>
                  <a:pt x="1577340" y="3804285"/>
                </a:moveTo>
                <a:lnTo>
                  <a:pt x="1424940" y="3111818"/>
                </a:lnTo>
                <a:cubicBezTo>
                  <a:pt x="1374458" y="2884170"/>
                  <a:pt x="1243965" y="2682240"/>
                  <a:pt x="1056323" y="2544128"/>
                </a:cubicBezTo>
                <a:lnTo>
                  <a:pt x="739140" y="2309813"/>
                </a:lnTo>
                <a:cubicBezTo>
                  <a:pt x="657225" y="2248853"/>
                  <a:pt x="542925" y="2260283"/>
                  <a:pt x="474345" y="2334578"/>
                </a:cubicBezTo>
                <a:lnTo>
                  <a:pt x="474345" y="2334578"/>
                </a:lnTo>
                <a:cubicBezTo>
                  <a:pt x="403860" y="2411730"/>
                  <a:pt x="403860" y="2529840"/>
                  <a:pt x="475298" y="2606040"/>
                </a:cubicBezTo>
                <a:lnTo>
                  <a:pt x="862013" y="3018473"/>
                </a:lnTo>
                <a:moveTo>
                  <a:pt x="3028950" y="3768090"/>
                </a:moveTo>
                <a:lnTo>
                  <a:pt x="3624263" y="2928938"/>
                </a:lnTo>
                <a:cubicBezTo>
                  <a:pt x="3705225" y="2814638"/>
                  <a:pt x="3749040" y="2678430"/>
                  <a:pt x="3749040" y="2538413"/>
                </a:cubicBezTo>
                <a:lnTo>
                  <a:pt x="3749040" y="1345883"/>
                </a:lnTo>
                <a:cubicBezTo>
                  <a:pt x="3749040" y="1249680"/>
                  <a:pt x="3670935" y="1171575"/>
                  <a:pt x="3574733" y="1171575"/>
                </a:cubicBezTo>
                <a:lnTo>
                  <a:pt x="3574733" y="1171575"/>
                </a:lnTo>
                <a:cubicBezTo>
                  <a:pt x="3478530" y="1171575"/>
                  <a:pt x="3400425" y="1249680"/>
                  <a:pt x="3400425" y="1345883"/>
                </a:cubicBezTo>
                <a:lnTo>
                  <a:pt x="3400425" y="2288858"/>
                </a:lnTo>
                <a:cubicBezTo>
                  <a:pt x="3400425" y="2406968"/>
                  <a:pt x="3355658" y="2521268"/>
                  <a:pt x="3274695" y="2607945"/>
                </a:cubicBezTo>
                <a:moveTo>
                  <a:pt x="2886075" y="3020378"/>
                </a:moveTo>
                <a:lnTo>
                  <a:pt x="3272790" y="2607945"/>
                </a:lnTo>
                <a:cubicBezTo>
                  <a:pt x="3344228" y="2531745"/>
                  <a:pt x="3345180" y="2412683"/>
                  <a:pt x="3273743" y="2336483"/>
                </a:cubicBezTo>
                <a:lnTo>
                  <a:pt x="3273743" y="2336483"/>
                </a:lnTo>
                <a:cubicBezTo>
                  <a:pt x="3205163" y="2261235"/>
                  <a:pt x="3090863" y="2250758"/>
                  <a:pt x="3008948" y="2311718"/>
                </a:cubicBezTo>
                <a:lnTo>
                  <a:pt x="2691765" y="2546033"/>
                </a:lnTo>
                <a:cubicBezTo>
                  <a:pt x="2504123" y="2684145"/>
                  <a:pt x="2373630" y="2886075"/>
                  <a:pt x="2323148" y="3113723"/>
                </a:cubicBezTo>
                <a:lnTo>
                  <a:pt x="2170748" y="3806190"/>
                </a:lnTo>
                <a:moveTo>
                  <a:pt x="2225993" y="1010603"/>
                </a:moveTo>
                <a:lnTo>
                  <a:pt x="2225993" y="735330"/>
                </a:lnTo>
                <a:cubicBezTo>
                  <a:pt x="2225993" y="542925"/>
                  <a:pt x="2068830" y="386715"/>
                  <a:pt x="1877378" y="386715"/>
                </a:cubicBezTo>
                <a:lnTo>
                  <a:pt x="1877378" y="386715"/>
                </a:lnTo>
                <a:cubicBezTo>
                  <a:pt x="1684973" y="386715"/>
                  <a:pt x="1528763" y="543878"/>
                  <a:pt x="1528763" y="735330"/>
                </a:cubicBezTo>
                <a:lnTo>
                  <a:pt x="1528763" y="1010603"/>
                </a:lnTo>
                <a:cubicBezTo>
                  <a:pt x="1528763" y="1203008"/>
                  <a:pt x="1685925" y="1359218"/>
                  <a:pt x="1877378" y="1359218"/>
                </a:cubicBezTo>
                <a:lnTo>
                  <a:pt x="1877378" y="1359218"/>
                </a:lnTo>
                <a:cubicBezTo>
                  <a:pt x="2068830" y="1360170"/>
                  <a:pt x="2225993" y="1203008"/>
                  <a:pt x="2225993" y="1010603"/>
                </a:cubicBezTo>
                <a:close/>
                <a:moveTo>
                  <a:pt x="2054543" y="1308735"/>
                </a:moveTo>
                <a:lnTo>
                  <a:pt x="2054543" y="1531620"/>
                </a:lnTo>
                <a:lnTo>
                  <a:pt x="2152650" y="1531620"/>
                </a:lnTo>
                <a:cubicBezTo>
                  <a:pt x="2407920" y="1531620"/>
                  <a:pt x="2613660" y="1738313"/>
                  <a:pt x="2613660" y="1992630"/>
                </a:cubicBezTo>
                <a:lnTo>
                  <a:pt x="2613660" y="2233613"/>
                </a:lnTo>
                <a:lnTo>
                  <a:pt x="1139190" y="2233613"/>
                </a:lnTo>
                <a:lnTo>
                  <a:pt x="1139190" y="1992630"/>
                </a:lnTo>
                <a:cubicBezTo>
                  <a:pt x="1139190" y="1737360"/>
                  <a:pt x="1345883" y="1531620"/>
                  <a:pt x="1600200" y="1531620"/>
                </a:cubicBezTo>
                <a:lnTo>
                  <a:pt x="1698308" y="1531620"/>
                </a:lnTo>
                <a:lnTo>
                  <a:pt x="1698308" y="1308735"/>
                </a:lnTo>
                <a:moveTo>
                  <a:pt x="2054543" y="1530668"/>
                </a:moveTo>
                <a:lnTo>
                  <a:pt x="1876425" y="1853565"/>
                </a:lnTo>
                <a:lnTo>
                  <a:pt x="1698308" y="1530668"/>
                </a:lnTo>
                <a:moveTo>
                  <a:pt x="1876425" y="1853565"/>
                </a:moveTo>
                <a:lnTo>
                  <a:pt x="1876425" y="2033588"/>
                </a:lnTo>
                <a:moveTo>
                  <a:pt x="1527810" y="836295"/>
                </a:moveTo>
                <a:cubicBezTo>
                  <a:pt x="1527810" y="836295"/>
                  <a:pt x="1799273" y="914400"/>
                  <a:pt x="1996440" y="718185"/>
                </a:cubicBezTo>
                <a:cubicBezTo>
                  <a:pt x="1996440" y="718185"/>
                  <a:pt x="2097405" y="802005"/>
                  <a:pt x="2225993" y="802005"/>
                </a:cubicBezTo>
                <a:moveTo>
                  <a:pt x="2736533" y="1038225"/>
                </a:moveTo>
                <a:lnTo>
                  <a:pt x="2736533" y="798195"/>
                </a:lnTo>
                <a:cubicBezTo>
                  <a:pt x="2736533" y="668655"/>
                  <a:pt x="2629853" y="561975"/>
                  <a:pt x="2500313" y="561975"/>
                </a:cubicBezTo>
                <a:lnTo>
                  <a:pt x="2462213" y="561975"/>
                </a:lnTo>
                <a:cubicBezTo>
                  <a:pt x="2332673" y="561975"/>
                  <a:pt x="2225993" y="668655"/>
                  <a:pt x="2225993" y="798195"/>
                </a:cubicBezTo>
                <a:lnTo>
                  <a:pt x="2225993" y="1038225"/>
                </a:lnTo>
                <a:cubicBezTo>
                  <a:pt x="2225993" y="1167765"/>
                  <a:pt x="2332673" y="1274445"/>
                  <a:pt x="2462213" y="1274445"/>
                </a:cubicBezTo>
                <a:lnTo>
                  <a:pt x="2500313" y="1274445"/>
                </a:lnTo>
                <a:cubicBezTo>
                  <a:pt x="2629853" y="1274445"/>
                  <a:pt x="2736533" y="1168718"/>
                  <a:pt x="2736533" y="1038225"/>
                </a:cubicBezTo>
                <a:close/>
                <a:moveTo>
                  <a:pt x="2610803" y="1246823"/>
                </a:moveTo>
                <a:lnTo>
                  <a:pt x="2610803" y="1400175"/>
                </a:lnTo>
                <a:lnTo>
                  <a:pt x="2683193" y="1400175"/>
                </a:lnTo>
                <a:cubicBezTo>
                  <a:pt x="2869883" y="1400175"/>
                  <a:pt x="3021330" y="1551623"/>
                  <a:pt x="3021330" y="1738313"/>
                </a:cubicBezTo>
                <a:lnTo>
                  <a:pt x="3021330" y="1914525"/>
                </a:lnTo>
                <a:lnTo>
                  <a:pt x="2612708" y="1914525"/>
                </a:lnTo>
                <a:moveTo>
                  <a:pt x="2054543" y="1484948"/>
                </a:moveTo>
                <a:cubicBezTo>
                  <a:pt x="2114550" y="1431608"/>
                  <a:pt x="2192655" y="1400175"/>
                  <a:pt x="2278380" y="1400175"/>
                </a:cubicBezTo>
                <a:lnTo>
                  <a:pt x="2350770" y="1400175"/>
                </a:lnTo>
                <a:lnTo>
                  <a:pt x="2350770" y="1246823"/>
                </a:lnTo>
                <a:moveTo>
                  <a:pt x="2225040" y="891540"/>
                </a:moveTo>
                <a:cubicBezTo>
                  <a:pt x="2225040" y="891540"/>
                  <a:pt x="2424113" y="948690"/>
                  <a:pt x="2567940" y="804863"/>
                </a:cubicBezTo>
                <a:cubicBezTo>
                  <a:pt x="2567940" y="804863"/>
                  <a:pt x="2641283" y="865823"/>
                  <a:pt x="2736533" y="865823"/>
                </a:cubicBezTo>
                <a:moveTo>
                  <a:pt x="1016318" y="798195"/>
                </a:moveTo>
                <a:lnTo>
                  <a:pt x="1016318" y="1038225"/>
                </a:lnTo>
                <a:cubicBezTo>
                  <a:pt x="1016318" y="1167765"/>
                  <a:pt x="1122998" y="1274445"/>
                  <a:pt x="1252538" y="1274445"/>
                </a:cubicBezTo>
                <a:lnTo>
                  <a:pt x="1290638" y="1274445"/>
                </a:lnTo>
                <a:cubicBezTo>
                  <a:pt x="1420178" y="1274445"/>
                  <a:pt x="1526858" y="1167765"/>
                  <a:pt x="1526858" y="1038225"/>
                </a:cubicBezTo>
                <a:lnTo>
                  <a:pt x="1526858" y="798195"/>
                </a:lnTo>
                <a:cubicBezTo>
                  <a:pt x="1526858" y="668655"/>
                  <a:pt x="1420178" y="561975"/>
                  <a:pt x="1290638" y="561975"/>
                </a:cubicBezTo>
                <a:lnTo>
                  <a:pt x="1252538" y="561975"/>
                </a:lnTo>
                <a:cubicBezTo>
                  <a:pt x="1122998" y="561975"/>
                  <a:pt x="1016318" y="668655"/>
                  <a:pt x="1016318" y="798195"/>
                </a:cubicBezTo>
                <a:close/>
                <a:moveTo>
                  <a:pt x="1141095" y="1913573"/>
                </a:moveTo>
                <a:lnTo>
                  <a:pt x="732473" y="1913573"/>
                </a:lnTo>
                <a:lnTo>
                  <a:pt x="732473" y="1737360"/>
                </a:lnTo>
                <a:cubicBezTo>
                  <a:pt x="732473" y="1550670"/>
                  <a:pt x="883920" y="1399223"/>
                  <a:pt x="1070610" y="1399223"/>
                </a:cubicBezTo>
                <a:lnTo>
                  <a:pt x="1143000" y="1399223"/>
                </a:lnTo>
                <a:lnTo>
                  <a:pt x="1143000" y="1245870"/>
                </a:lnTo>
                <a:moveTo>
                  <a:pt x="1402080" y="1246823"/>
                </a:moveTo>
                <a:lnTo>
                  <a:pt x="1402080" y="1400175"/>
                </a:lnTo>
                <a:lnTo>
                  <a:pt x="1474470" y="1400175"/>
                </a:lnTo>
                <a:cubicBezTo>
                  <a:pt x="1560195" y="1400175"/>
                  <a:pt x="1639253" y="1432560"/>
                  <a:pt x="1698308" y="1484948"/>
                </a:cubicBezTo>
                <a:moveTo>
                  <a:pt x="1016318" y="865823"/>
                </a:moveTo>
                <a:cubicBezTo>
                  <a:pt x="1110615" y="865823"/>
                  <a:pt x="1184910" y="804863"/>
                  <a:pt x="1184910" y="804863"/>
                </a:cubicBezTo>
                <a:cubicBezTo>
                  <a:pt x="1328738" y="948690"/>
                  <a:pt x="1527810" y="891540"/>
                  <a:pt x="1527810" y="891540"/>
                </a:cubicBezTo>
                <a:moveTo>
                  <a:pt x="452438" y="993458"/>
                </a:moveTo>
                <a:cubicBezTo>
                  <a:pt x="663893" y="413385"/>
                  <a:pt x="1221105" y="0"/>
                  <a:pt x="1874520" y="0"/>
                </a:cubicBezTo>
                <a:cubicBezTo>
                  <a:pt x="2527935" y="0"/>
                  <a:pt x="3084195" y="413385"/>
                  <a:pt x="3296603" y="993458"/>
                </a:cubicBezTo>
              </a:path>
            </a:pathLst>
          </a:custGeom>
          <a:noFill/>
          <a:ln w="25400" cap="rnd">
            <a:solidFill>
              <a:schemeClr val="accent3"/>
            </a:solidFill>
            <a:prstDash val="solid"/>
            <a:round/>
          </a:ln>
        </p:spPr>
        <p:txBody>
          <a:bodyPr rtlCol="0" anchor="ctr"/>
          <a:lstStyle/>
          <a:p>
            <a:endParaRPr lang="en-US" sz="1200">
              <a:latin typeface="Gilroy ExtraBold" panose="000009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35709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/>
      <p:bldP spid="11" grpId="0"/>
      <p:bldP spid="20" grpId="0" animBg="1"/>
      <p:bldP spid="58" grpId="0" animBg="1"/>
      <p:bldP spid="15" grpId="0"/>
      <p:bldP spid="27" grpId="0"/>
      <p:bldP spid="28" grpId="0"/>
      <p:bldP spid="29" grpId="0"/>
      <p:bldP spid="4" grpId="0" animBg="1"/>
      <p:bldP spid="108" grpId="0" animBg="1"/>
      <p:bldP spid="1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E402F9-5436-E423-6FCB-0760A8524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678" y="2535534"/>
            <a:ext cx="8102644" cy="178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875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8623"/>
      </a:accent1>
      <a:accent2>
        <a:srgbClr val="ED9945"/>
      </a:accent2>
      <a:accent3>
        <a:srgbClr val="F2B67A"/>
      </a:accent3>
      <a:accent4>
        <a:srgbClr val="B66412"/>
      </a:accent4>
      <a:accent5>
        <a:srgbClr val="99540F"/>
      </a:accent5>
      <a:accent6>
        <a:srgbClr val="884B0E"/>
      </a:accent6>
      <a:hlink>
        <a:srgbClr val="0563C1"/>
      </a:hlink>
      <a:folHlink>
        <a:srgbClr val="954F72"/>
      </a:folHlink>
    </a:clrScheme>
    <a:fontScheme name="Custom 26">
      <a:majorFont>
        <a:latin typeface="Manrope"/>
        <a:ea typeface=""/>
        <a:cs typeface=""/>
      </a:majorFont>
      <a:minorFont>
        <a:latin typeface="In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7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C559476-B368-4D98-80D8-77C535505EDF}">
  <we:reference id="wa104379997" version="2.0.0.0" store="en-US" storeType="OMEX"/>
  <we:alternateReferences>
    <we:reference id="wa104379997" version="2.0.0.0" store="en-US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2939</TotalTime>
  <Words>687</Words>
  <Application>Microsoft Office PowerPoint</Application>
  <PresentationFormat>Широкоэкранный</PresentationFormat>
  <Paragraphs>119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Gilroy ExtraBold</vt:lpstr>
      <vt:lpstr>Gilroy Light</vt:lpstr>
      <vt:lpstr>Inter</vt:lpstr>
      <vt:lpstr>Manrope</vt:lpstr>
      <vt:lpstr>Office Theme</vt:lpstr>
      <vt:lpstr>Презентация PowerPoint</vt:lpstr>
      <vt:lpstr>Ключевые этапы развития АО «ЦРТР»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R1</dc:creator>
  <cp:lastModifiedBy>Нарипа С. Мергембаева</cp:lastModifiedBy>
  <cp:revision>25</cp:revision>
  <cp:lastPrinted>2025-04-17T11:32:17Z</cp:lastPrinted>
  <dcterms:created xsi:type="dcterms:W3CDTF">2023-01-24T07:20:14Z</dcterms:created>
  <dcterms:modified xsi:type="dcterms:W3CDTF">2025-04-17T11:58:31Z</dcterms:modified>
</cp:coreProperties>
</file>